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notesMasterIdLst>
    <p:notesMasterId r:id="rId10"/>
  </p:notesMasterIdLst>
  <p:handoutMasterIdLst>
    <p:handoutMasterId r:id="rId11"/>
  </p:handoutMasterIdLst>
  <p:sldIdLst>
    <p:sldId id="279" r:id="rId2"/>
    <p:sldId id="280" r:id="rId3"/>
    <p:sldId id="281" r:id="rId4"/>
    <p:sldId id="282" r:id="rId5"/>
    <p:sldId id="284" r:id="rId6"/>
    <p:sldId id="285" r:id="rId7"/>
    <p:sldId id="286" r:id="rId8"/>
    <p:sldId id="287" r:id="rId9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AC375E7-4672-4653-85B2-0A4583879AA6}">
          <p14:sldIdLst>
            <p14:sldId id="279"/>
            <p14:sldId id="280"/>
            <p14:sldId id="281"/>
            <p14:sldId id="282"/>
            <p14:sldId id="284"/>
            <p14:sldId id="285"/>
            <p14:sldId id="286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1840"/>
    <a:srgbClr val="103459"/>
    <a:srgbClr val="FCCDB6"/>
    <a:srgbClr val="D9D9D9"/>
    <a:srgbClr val="004568"/>
    <a:srgbClr val="0074AF"/>
    <a:srgbClr val="00B0F0"/>
    <a:srgbClr val="6EAA2E"/>
    <a:srgbClr val="0084B4"/>
    <a:srgbClr val="EFF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15" autoAdjust="0"/>
  </p:normalViewPr>
  <p:slideViewPr>
    <p:cSldViewPr snapToGrid="0">
      <p:cViewPr varScale="1">
        <p:scale>
          <a:sx n="89" d="100"/>
          <a:sy n="89" d="100"/>
        </p:scale>
        <p:origin x="466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2" d="100"/>
        <a:sy n="82" d="100"/>
      </p:scale>
      <p:origin x="0" y="-8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6.3652462113229849E-2"/>
          <c:w val="0.97642002866223998"/>
          <c:h val="0.9363475378867701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50800" cap="rnd">
              <a:solidFill>
                <a:schemeClr val="bg1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chemeClr val="tx1"/>
              </a:solidFill>
              <a:ln w="50800">
                <a:solidFill>
                  <a:schemeClr val="bg1"/>
                </a:solidFill>
              </a:ln>
              <a:effectLst/>
            </c:spPr>
          </c:marker>
          <c:dPt>
            <c:idx val="4"/>
            <c:marker>
              <c:symbol val="circle"/>
              <c:size val="10"/>
              <c:spPr>
                <a:solidFill>
                  <a:schemeClr val="tx1"/>
                </a:solidFill>
                <a:ln w="50800">
                  <a:solidFill>
                    <a:schemeClr val="bg1"/>
                  </a:solidFill>
                </a:ln>
                <a:effectLst/>
              </c:spPr>
            </c:marker>
            <c:bubble3D val="0"/>
            <c:spPr>
              <a:ln w="50800" cap="rnd">
                <a:solidFill>
                  <a:schemeClr val="bg1"/>
                </a:solidFill>
                <a:round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39C-4AC1-8CC5-4FCE572968AA}"/>
              </c:ext>
            </c:extLst>
          </c:dPt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cata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20</c:v>
                </c:pt>
                <c:pt idx="1">
                  <c:v>18</c:v>
                </c:pt>
                <c:pt idx="2">
                  <c:v>22</c:v>
                </c:pt>
                <c:pt idx="3">
                  <c:v>15</c:v>
                </c:pt>
                <c:pt idx="4">
                  <c:v>16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839C-4AC1-8CC5-4FCE572968A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5080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chemeClr val="tx1"/>
              </a:solidFill>
              <a:ln w="50800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cata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25</c:v>
                </c:pt>
                <c:pt idx="1">
                  <c:v>24</c:v>
                </c:pt>
                <c:pt idx="2">
                  <c:v>16</c:v>
                </c:pt>
                <c:pt idx="3">
                  <c:v>21</c:v>
                </c:pt>
                <c:pt idx="4">
                  <c:v>20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839C-4AC1-8CC5-4FCE572968A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76200" cap="rnd">
              <a:solidFill>
                <a:schemeClr val="bg2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tx1"/>
              </a:solidFill>
              <a:ln w="50800">
                <a:solidFill>
                  <a:schemeClr val="bg2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cata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16</c:v>
                </c:pt>
                <c:pt idx="1">
                  <c:v>16</c:v>
                </c:pt>
                <c:pt idx="2">
                  <c:v>22</c:v>
                </c:pt>
                <c:pt idx="3">
                  <c:v>27</c:v>
                </c:pt>
                <c:pt idx="4">
                  <c:v>38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839C-4AC1-8CC5-4FCE572968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86463424"/>
        <c:axId val="386461464"/>
      </c:lineChart>
      <c:catAx>
        <c:axId val="386463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86461464"/>
        <c:crosses val="autoZero"/>
        <c:auto val="1"/>
        <c:lblAlgn val="ctr"/>
        <c:lblOffset val="100"/>
        <c:noMultiLvlLbl val="0"/>
      </c:catAx>
      <c:valAx>
        <c:axId val="386461464"/>
        <c:scaling>
          <c:orientation val="minMax"/>
          <c:min val="10"/>
        </c:scaling>
        <c:delete val="1"/>
        <c:axPos val="l"/>
        <c:numFmt formatCode="General" sourceLinked="1"/>
        <c:majorTickMark val="out"/>
        <c:minorTickMark val="none"/>
        <c:tickLblPos val="nextTo"/>
        <c:crossAx val="386463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41408694106796"/>
          <c:y val="0.10142733882077253"/>
          <c:w val="0.79717182611786408"/>
          <c:h val="0.79714593516062771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accent3">
                  <a:lumMod val="75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890-4D46-8D82-148677C99832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890-4D46-8D82-148677C99832}"/>
              </c:ext>
            </c:extLst>
          </c:dPt>
          <c:dLbls>
            <c:dLbl>
              <c:idx val="0"/>
              <c:layout>
                <c:manualLayout>
                  <c:x val="-0.22959408719743366"/>
                  <c:y val="0.24413857335448394"/>
                </c:manualLayout>
              </c:layout>
              <c:tx>
                <c:rich>
                  <a:bodyPr rot="0" spcFirstLastPara="1" vertOverflow="ellipsis" vert="horz" wrap="none" lIns="0" tIns="0" rIns="0" bIns="182880" anchor="ctr" anchorCtr="1">
                    <a:noAutofit/>
                  </a:bodyPr>
                  <a:lstStyle/>
                  <a:p>
                    <a:pPr>
                      <a:defRPr sz="1800" b="0" i="0" u="none" strike="noStrike" kern="1200" spc="-15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57C2360-0166-43D0-ADF6-D455675720A2}" type="VALUE">
                      <a:rPr lang="en-US" sz="1800" b="1" spc="-150">
                        <a:solidFill>
                          <a:schemeClr val="tx1"/>
                        </a:solidFill>
                      </a:rPr>
                      <a:pPr>
                        <a:defRPr sz="1800" spc="-150">
                          <a:solidFill>
                            <a:schemeClr val="tx1"/>
                          </a:solidFill>
                        </a:defRPr>
                      </a:pPr>
                      <a:t>[VALUE]</a:t>
                    </a:fld>
                    <a:endParaRPr lang="en-US"/>
                  </a:p>
                </c:rich>
              </c:tx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none" lIns="0" tIns="0" rIns="0" bIns="182880" anchor="ctr" anchorCtr="1">
                  <a:noAutofit/>
                </a:bodyPr>
                <a:lstStyle/>
                <a:p>
                  <a:pPr>
                    <a:defRPr sz="1800" b="0" i="0" u="none" strike="noStrike" kern="1200" spc="-15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5890-4D46-8D82-148677C99832}"/>
                </c:ext>
                <c:ext xmlns:c15="http://schemas.microsoft.com/office/drawing/2012/chart" uri="{CE6537A1-D6FC-4f65-9D91-7224C49458BB}">
                  <c15:layout>
                    <c:manualLayout>
                      <c:w val="0.53316317307014671"/>
                      <c:h val="0.3595555468401469"/>
                    </c:manualLayout>
                  </c15:layout>
                  <c15:dlblFieldTable/>
                  <c15:showDataLabelsRange val="0"/>
                </c:ext>
              </c:extLst>
            </c:dLbl>
            <c:dLbl>
              <c:idx val="1"/>
              <c:delete val="1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5890-4D46-8D82-148677C99832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0.25</c:v>
                </c:pt>
                <c:pt idx="1">
                  <c:v>0.75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5890-4D46-8D82-148677C998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A834AA-E7C6-4C5A-B9CB-80497645DE24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86BD11F-5BB4-4A31-B8D3-B4396473EFAD}">
      <dgm:prSet phldrT="[Text]"/>
      <dgm:spPr/>
      <dgm:t>
        <a:bodyPr/>
        <a:lstStyle/>
        <a:p>
          <a:r>
            <a:rPr lang="en-US" dirty="0" smtClean="0"/>
            <a:t>Problem Statement	</a:t>
          </a:r>
          <a:endParaRPr lang="en-US" dirty="0"/>
        </a:p>
      </dgm:t>
    </dgm:pt>
    <dgm:pt modelId="{2C032DB3-3121-4094-819D-C0A60EF63B2B}" type="parTrans" cxnId="{30074263-D3CD-4D78-9126-F9B6326AD438}">
      <dgm:prSet/>
      <dgm:spPr/>
      <dgm:t>
        <a:bodyPr/>
        <a:lstStyle/>
        <a:p>
          <a:endParaRPr lang="en-US"/>
        </a:p>
      </dgm:t>
    </dgm:pt>
    <dgm:pt modelId="{EE4B8DF2-0F1B-4199-AC66-42274D476E1F}" type="sibTrans" cxnId="{30074263-D3CD-4D78-9126-F9B6326AD438}">
      <dgm:prSet/>
      <dgm:spPr/>
      <dgm:t>
        <a:bodyPr/>
        <a:lstStyle/>
        <a:p>
          <a:endParaRPr lang="en-US"/>
        </a:p>
      </dgm:t>
    </dgm:pt>
    <dgm:pt modelId="{D3FAF4F1-4EF5-4047-AEA7-D746212C56B1}">
      <dgm:prSet phldrT="[Text]"/>
      <dgm:spPr/>
      <dgm:t>
        <a:bodyPr/>
        <a:lstStyle/>
        <a:p>
          <a:r>
            <a:rPr lang="en-US" dirty="0" smtClean="0"/>
            <a:t>The </a:t>
          </a:r>
          <a:r>
            <a:rPr lang="en-US" dirty="0" smtClean="0"/>
            <a:t>Data</a:t>
          </a:r>
          <a:endParaRPr lang="en-US" dirty="0"/>
        </a:p>
      </dgm:t>
    </dgm:pt>
    <dgm:pt modelId="{52DD7CB0-829F-4885-887F-6C0E6952AE76}" type="parTrans" cxnId="{81F73831-5C32-4DF5-B4DB-0F356456137B}">
      <dgm:prSet/>
      <dgm:spPr/>
      <dgm:t>
        <a:bodyPr/>
        <a:lstStyle/>
        <a:p>
          <a:endParaRPr lang="en-US"/>
        </a:p>
      </dgm:t>
    </dgm:pt>
    <dgm:pt modelId="{54629D2E-E2BC-4044-83E0-D139C01A501B}" type="sibTrans" cxnId="{81F73831-5C32-4DF5-B4DB-0F356456137B}">
      <dgm:prSet/>
      <dgm:spPr/>
      <dgm:t>
        <a:bodyPr/>
        <a:lstStyle/>
        <a:p>
          <a:endParaRPr lang="en-US"/>
        </a:p>
      </dgm:t>
    </dgm:pt>
    <dgm:pt modelId="{D99E93C0-F322-4849-9804-118E00C273AB}">
      <dgm:prSet phldrT="[Text]"/>
      <dgm:spPr/>
      <dgm:t>
        <a:bodyPr/>
        <a:lstStyle/>
        <a:p>
          <a:r>
            <a:rPr lang="en-US" dirty="0" smtClean="0"/>
            <a:t>Final </a:t>
          </a:r>
          <a:r>
            <a:rPr lang="en-US" dirty="0" smtClean="0"/>
            <a:t>Data Product</a:t>
          </a:r>
          <a:endParaRPr lang="en-US" dirty="0"/>
        </a:p>
      </dgm:t>
    </dgm:pt>
    <dgm:pt modelId="{860C9FBA-6EC8-41D8-AE0B-9C79D28D4EC3}" type="parTrans" cxnId="{F9DF7AF4-C52A-4E2B-8A23-8F293FFC4676}">
      <dgm:prSet/>
      <dgm:spPr/>
      <dgm:t>
        <a:bodyPr/>
        <a:lstStyle/>
        <a:p>
          <a:endParaRPr lang="en-US"/>
        </a:p>
      </dgm:t>
    </dgm:pt>
    <dgm:pt modelId="{1BDA976B-FB3B-4B84-BBD4-8CF9353664D5}" type="sibTrans" cxnId="{F9DF7AF4-C52A-4E2B-8A23-8F293FFC4676}">
      <dgm:prSet/>
      <dgm:spPr/>
      <dgm:t>
        <a:bodyPr/>
        <a:lstStyle/>
        <a:p>
          <a:endParaRPr lang="en-US"/>
        </a:p>
      </dgm:t>
    </dgm:pt>
    <dgm:pt modelId="{86299F5D-29F1-4090-8C7F-1B47388E217E}">
      <dgm:prSet phldrT="[Text]"/>
      <dgm:spPr/>
      <dgm:t>
        <a:bodyPr/>
        <a:lstStyle/>
        <a:p>
          <a:r>
            <a:rPr lang="en-US" dirty="0" smtClean="0"/>
            <a:t>Data </a:t>
          </a:r>
          <a:r>
            <a:rPr lang="en-US" dirty="0" smtClean="0"/>
            <a:t>Science Technique</a:t>
          </a:r>
          <a:endParaRPr lang="en-US" dirty="0" smtClean="0"/>
        </a:p>
      </dgm:t>
    </dgm:pt>
    <dgm:pt modelId="{8FC79351-3354-41B0-87CE-540FBD1B2D9B}" type="parTrans" cxnId="{7C05B6D9-03A9-46AF-9D8D-E02E1659EBDC}">
      <dgm:prSet/>
      <dgm:spPr/>
      <dgm:t>
        <a:bodyPr/>
        <a:lstStyle/>
        <a:p>
          <a:endParaRPr lang="en-US"/>
        </a:p>
      </dgm:t>
    </dgm:pt>
    <dgm:pt modelId="{BA8D7ABC-B859-4C4C-9793-75F2F6F7ED94}" type="sibTrans" cxnId="{7C05B6D9-03A9-46AF-9D8D-E02E1659EBDC}">
      <dgm:prSet/>
      <dgm:spPr/>
      <dgm:t>
        <a:bodyPr/>
        <a:lstStyle/>
        <a:p>
          <a:endParaRPr lang="en-US"/>
        </a:p>
      </dgm:t>
    </dgm:pt>
    <dgm:pt modelId="{6D93422A-507A-4A50-B9F5-6B4F71E40A3D}">
      <dgm:prSet phldrT="[Text]"/>
      <dgm:spPr/>
      <dgm:t>
        <a:bodyPr/>
        <a:lstStyle/>
        <a:p>
          <a:r>
            <a:rPr lang="en-US" dirty="0" smtClean="0"/>
            <a:t>Timeline</a:t>
          </a:r>
        </a:p>
      </dgm:t>
    </dgm:pt>
    <dgm:pt modelId="{92D4EAB4-D3E9-4850-B49B-FE16146837CC}" type="parTrans" cxnId="{5F51AF22-85F6-4998-94B2-2AC107907BBA}">
      <dgm:prSet/>
      <dgm:spPr/>
      <dgm:t>
        <a:bodyPr/>
        <a:lstStyle/>
        <a:p>
          <a:endParaRPr lang="en-US"/>
        </a:p>
      </dgm:t>
    </dgm:pt>
    <dgm:pt modelId="{95B2F78F-294C-4953-9F3F-C3653D358683}" type="sibTrans" cxnId="{5F51AF22-85F6-4998-94B2-2AC107907BBA}">
      <dgm:prSet/>
      <dgm:spPr/>
      <dgm:t>
        <a:bodyPr/>
        <a:lstStyle/>
        <a:p>
          <a:endParaRPr lang="en-US"/>
        </a:p>
      </dgm:t>
    </dgm:pt>
    <dgm:pt modelId="{23614587-D2B4-492E-969B-F046A01C756F}" type="pres">
      <dgm:prSet presAssocID="{3CA834AA-E7C6-4C5A-B9CB-80497645DE24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4E24A963-30CC-4C43-A63B-D56307782476}" type="pres">
      <dgm:prSet presAssocID="{3CA834AA-E7C6-4C5A-B9CB-80497645DE24}" presName="Name1" presStyleCnt="0"/>
      <dgm:spPr/>
    </dgm:pt>
    <dgm:pt modelId="{08B2FC70-5025-4458-A2C1-8497759422B0}" type="pres">
      <dgm:prSet presAssocID="{3CA834AA-E7C6-4C5A-B9CB-80497645DE24}" presName="cycle" presStyleCnt="0"/>
      <dgm:spPr/>
    </dgm:pt>
    <dgm:pt modelId="{647F44B8-0541-4D81-857B-3D751EB0C630}" type="pres">
      <dgm:prSet presAssocID="{3CA834AA-E7C6-4C5A-B9CB-80497645DE24}" presName="srcNode" presStyleLbl="node1" presStyleIdx="0" presStyleCnt="5"/>
      <dgm:spPr/>
    </dgm:pt>
    <dgm:pt modelId="{06A0ED5D-FD0E-45D4-B038-73F8385C575D}" type="pres">
      <dgm:prSet presAssocID="{3CA834AA-E7C6-4C5A-B9CB-80497645DE24}" presName="conn" presStyleLbl="parChTrans1D2" presStyleIdx="0" presStyleCnt="1"/>
      <dgm:spPr/>
      <dgm:t>
        <a:bodyPr/>
        <a:lstStyle/>
        <a:p>
          <a:endParaRPr lang="en-US"/>
        </a:p>
      </dgm:t>
    </dgm:pt>
    <dgm:pt modelId="{88AAC4DD-FA94-48AA-A286-D6D9E6D286BC}" type="pres">
      <dgm:prSet presAssocID="{3CA834AA-E7C6-4C5A-B9CB-80497645DE24}" presName="extraNode" presStyleLbl="node1" presStyleIdx="0" presStyleCnt="5"/>
      <dgm:spPr/>
    </dgm:pt>
    <dgm:pt modelId="{29932C09-1A72-4E5C-A9B7-9B57C24F86EB}" type="pres">
      <dgm:prSet presAssocID="{3CA834AA-E7C6-4C5A-B9CB-80497645DE24}" presName="dstNode" presStyleLbl="node1" presStyleIdx="0" presStyleCnt="5"/>
      <dgm:spPr/>
    </dgm:pt>
    <dgm:pt modelId="{F10CF192-6D13-4EE9-8BE4-7DFC1D0F5C1B}" type="pres">
      <dgm:prSet presAssocID="{586BD11F-5BB4-4A31-B8D3-B4396473EFAD}" presName="text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AC71D-C428-4012-A9F0-C528D6680D3A}" type="pres">
      <dgm:prSet presAssocID="{586BD11F-5BB4-4A31-B8D3-B4396473EFAD}" presName="accent_1" presStyleCnt="0"/>
      <dgm:spPr/>
    </dgm:pt>
    <dgm:pt modelId="{52C9B235-C677-4D38-8F8C-AF09513B702F}" type="pres">
      <dgm:prSet presAssocID="{586BD11F-5BB4-4A31-B8D3-B4396473EFAD}" presName="accentRepeatNode" presStyleLbl="solidFgAcc1" presStyleIdx="0" presStyleCnt="5"/>
      <dgm:spPr/>
    </dgm:pt>
    <dgm:pt modelId="{F4F66A45-F291-4D3E-8FF7-218E4075EAFB}" type="pres">
      <dgm:prSet presAssocID="{D3FAF4F1-4EF5-4047-AEA7-D746212C56B1}" presName="text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16684B-51BB-4DD7-9E64-C44027F132E0}" type="pres">
      <dgm:prSet presAssocID="{D3FAF4F1-4EF5-4047-AEA7-D746212C56B1}" presName="accent_2" presStyleCnt="0"/>
      <dgm:spPr/>
    </dgm:pt>
    <dgm:pt modelId="{949D7311-7615-41BB-8833-80E366211B8E}" type="pres">
      <dgm:prSet presAssocID="{D3FAF4F1-4EF5-4047-AEA7-D746212C56B1}" presName="accentRepeatNode" presStyleLbl="solidFgAcc1" presStyleIdx="1" presStyleCnt="5"/>
      <dgm:spPr>
        <a:solidFill>
          <a:schemeClr val="lt1">
            <a:hueOff val="0"/>
            <a:satOff val="0"/>
            <a:lumOff val="0"/>
          </a:schemeClr>
        </a:solidFill>
      </dgm:spPr>
    </dgm:pt>
    <dgm:pt modelId="{21EE03A3-25B9-4D8C-99A0-626B02D7AEF7}" type="pres">
      <dgm:prSet presAssocID="{D99E93C0-F322-4849-9804-118E00C273AB}" presName="text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C58BE7-722A-470A-9B03-25A5CF2F5B30}" type="pres">
      <dgm:prSet presAssocID="{D99E93C0-F322-4849-9804-118E00C273AB}" presName="accent_3" presStyleCnt="0"/>
      <dgm:spPr/>
    </dgm:pt>
    <dgm:pt modelId="{C0006CA7-C2AA-47BE-9D6C-F3AB858DC9D6}" type="pres">
      <dgm:prSet presAssocID="{D99E93C0-F322-4849-9804-118E00C273AB}" presName="accentRepeatNode" presStyleLbl="solidFgAcc1" presStyleIdx="2" presStyleCnt="5"/>
      <dgm:spPr/>
    </dgm:pt>
    <dgm:pt modelId="{66B87178-BC5A-434E-BDB2-D417EDFE8819}" type="pres">
      <dgm:prSet presAssocID="{86299F5D-29F1-4090-8C7F-1B47388E217E}" presName="text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0F43A0-5833-45E2-8A55-E04F732A108D}" type="pres">
      <dgm:prSet presAssocID="{86299F5D-29F1-4090-8C7F-1B47388E217E}" presName="accent_4" presStyleCnt="0"/>
      <dgm:spPr/>
    </dgm:pt>
    <dgm:pt modelId="{7EDB42A3-92C4-4D78-A17D-A3C83390267B}" type="pres">
      <dgm:prSet presAssocID="{86299F5D-29F1-4090-8C7F-1B47388E217E}" presName="accentRepeatNode" presStyleLbl="solidFgAcc1" presStyleIdx="3" presStyleCnt="5"/>
      <dgm:spPr/>
    </dgm:pt>
    <dgm:pt modelId="{C1A47BB5-6801-4191-838D-397D42DFECE9}" type="pres">
      <dgm:prSet presAssocID="{6D93422A-507A-4A50-B9F5-6B4F71E40A3D}" presName="text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B0608A-6A1B-48ED-B506-4DE71370A96D}" type="pres">
      <dgm:prSet presAssocID="{6D93422A-507A-4A50-B9F5-6B4F71E40A3D}" presName="accent_5" presStyleCnt="0"/>
      <dgm:spPr/>
    </dgm:pt>
    <dgm:pt modelId="{FE87CCB9-436B-4834-A97A-0F69E7DE11CA}" type="pres">
      <dgm:prSet presAssocID="{6D93422A-507A-4A50-B9F5-6B4F71E40A3D}" presName="accentRepeatNode" presStyleLbl="solidFgAcc1" presStyleIdx="4" presStyleCnt="5"/>
      <dgm:spPr/>
    </dgm:pt>
  </dgm:ptLst>
  <dgm:cxnLst>
    <dgm:cxn modelId="{5F51AF22-85F6-4998-94B2-2AC107907BBA}" srcId="{3CA834AA-E7C6-4C5A-B9CB-80497645DE24}" destId="{6D93422A-507A-4A50-B9F5-6B4F71E40A3D}" srcOrd="4" destOrd="0" parTransId="{92D4EAB4-D3E9-4850-B49B-FE16146837CC}" sibTransId="{95B2F78F-294C-4953-9F3F-C3653D358683}"/>
    <dgm:cxn modelId="{30074263-D3CD-4D78-9126-F9B6326AD438}" srcId="{3CA834AA-E7C6-4C5A-B9CB-80497645DE24}" destId="{586BD11F-5BB4-4A31-B8D3-B4396473EFAD}" srcOrd="0" destOrd="0" parTransId="{2C032DB3-3121-4094-819D-C0A60EF63B2B}" sibTransId="{EE4B8DF2-0F1B-4199-AC66-42274D476E1F}"/>
    <dgm:cxn modelId="{95939E2C-E082-422D-B2CE-867D57C30F48}" type="presOf" srcId="{86299F5D-29F1-4090-8C7F-1B47388E217E}" destId="{66B87178-BC5A-434E-BDB2-D417EDFE8819}" srcOrd="0" destOrd="0" presId="urn:microsoft.com/office/officeart/2008/layout/VerticalCurvedList"/>
    <dgm:cxn modelId="{7C05B6D9-03A9-46AF-9D8D-E02E1659EBDC}" srcId="{3CA834AA-E7C6-4C5A-B9CB-80497645DE24}" destId="{86299F5D-29F1-4090-8C7F-1B47388E217E}" srcOrd="3" destOrd="0" parTransId="{8FC79351-3354-41B0-87CE-540FBD1B2D9B}" sibTransId="{BA8D7ABC-B859-4C4C-9793-75F2F6F7ED94}"/>
    <dgm:cxn modelId="{E8FFCB74-C991-4E4D-B685-5D77CE459E07}" type="presOf" srcId="{586BD11F-5BB4-4A31-B8D3-B4396473EFAD}" destId="{F10CF192-6D13-4EE9-8BE4-7DFC1D0F5C1B}" srcOrd="0" destOrd="0" presId="urn:microsoft.com/office/officeart/2008/layout/VerticalCurvedList"/>
    <dgm:cxn modelId="{C93548B5-E880-446A-BFBC-2C20BA7A1FAE}" type="presOf" srcId="{6D93422A-507A-4A50-B9F5-6B4F71E40A3D}" destId="{C1A47BB5-6801-4191-838D-397D42DFECE9}" srcOrd="0" destOrd="0" presId="urn:microsoft.com/office/officeart/2008/layout/VerticalCurvedList"/>
    <dgm:cxn modelId="{A38A4157-F8C4-486A-B6B0-E4F424BD814A}" type="presOf" srcId="{EE4B8DF2-0F1B-4199-AC66-42274D476E1F}" destId="{06A0ED5D-FD0E-45D4-B038-73F8385C575D}" srcOrd="0" destOrd="0" presId="urn:microsoft.com/office/officeart/2008/layout/VerticalCurvedList"/>
    <dgm:cxn modelId="{E0EAE247-14ED-4DED-9483-256803D86057}" type="presOf" srcId="{3CA834AA-E7C6-4C5A-B9CB-80497645DE24}" destId="{23614587-D2B4-492E-969B-F046A01C756F}" srcOrd="0" destOrd="0" presId="urn:microsoft.com/office/officeart/2008/layout/VerticalCurvedList"/>
    <dgm:cxn modelId="{81F73831-5C32-4DF5-B4DB-0F356456137B}" srcId="{3CA834AA-E7C6-4C5A-B9CB-80497645DE24}" destId="{D3FAF4F1-4EF5-4047-AEA7-D746212C56B1}" srcOrd="1" destOrd="0" parTransId="{52DD7CB0-829F-4885-887F-6C0E6952AE76}" sibTransId="{54629D2E-E2BC-4044-83E0-D139C01A501B}"/>
    <dgm:cxn modelId="{E27036DE-E4DE-437C-A624-722E075A89C3}" type="presOf" srcId="{D3FAF4F1-4EF5-4047-AEA7-D746212C56B1}" destId="{F4F66A45-F291-4D3E-8FF7-218E4075EAFB}" srcOrd="0" destOrd="0" presId="urn:microsoft.com/office/officeart/2008/layout/VerticalCurvedList"/>
    <dgm:cxn modelId="{F9DF7AF4-C52A-4E2B-8A23-8F293FFC4676}" srcId="{3CA834AA-E7C6-4C5A-B9CB-80497645DE24}" destId="{D99E93C0-F322-4849-9804-118E00C273AB}" srcOrd="2" destOrd="0" parTransId="{860C9FBA-6EC8-41D8-AE0B-9C79D28D4EC3}" sibTransId="{1BDA976B-FB3B-4B84-BBD4-8CF9353664D5}"/>
    <dgm:cxn modelId="{0FDBB439-57D2-4CE1-9FF2-B8D1F0DF4352}" type="presOf" srcId="{D99E93C0-F322-4849-9804-118E00C273AB}" destId="{21EE03A3-25B9-4D8C-99A0-626B02D7AEF7}" srcOrd="0" destOrd="0" presId="urn:microsoft.com/office/officeart/2008/layout/VerticalCurvedList"/>
    <dgm:cxn modelId="{545D81EC-4846-4C86-B0E0-C5F201A033DE}" type="presParOf" srcId="{23614587-D2B4-492E-969B-F046A01C756F}" destId="{4E24A963-30CC-4C43-A63B-D56307782476}" srcOrd="0" destOrd="0" presId="urn:microsoft.com/office/officeart/2008/layout/VerticalCurvedList"/>
    <dgm:cxn modelId="{DB1C1DBA-A265-4C59-82F8-823AD6334765}" type="presParOf" srcId="{4E24A963-30CC-4C43-A63B-D56307782476}" destId="{08B2FC70-5025-4458-A2C1-8497759422B0}" srcOrd="0" destOrd="0" presId="urn:microsoft.com/office/officeart/2008/layout/VerticalCurvedList"/>
    <dgm:cxn modelId="{E338BE27-7CB8-492D-A10F-1E779912FB01}" type="presParOf" srcId="{08B2FC70-5025-4458-A2C1-8497759422B0}" destId="{647F44B8-0541-4D81-857B-3D751EB0C630}" srcOrd="0" destOrd="0" presId="urn:microsoft.com/office/officeart/2008/layout/VerticalCurvedList"/>
    <dgm:cxn modelId="{F3391745-F220-4A07-8D07-108B422F87FF}" type="presParOf" srcId="{08B2FC70-5025-4458-A2C1-8497759422B0}" destId="{06A0ED5D-FD0E-45D4-B038-73F8385C575D}" srcOrd="1" destOrd="0" presId="urn:microsoft.com/office/officeart/2008/layout/VerticalCurvedList"/>
    <dgm:cxn modelId="{E3325C18-BB80-42FB-A270-87C477F84CFF}" type="presParOf" srcId="{08B2FC70-5025-4458-A2C1-8497759422B0}" destId="{88AAC4DD-FA94-48AA-A286-D6D9E6D286BC}" srcOrd="2" destOrd="0" presId="urn:microsoft.com/office/officeart/2008/layout/VerticalCurvedList"/>
    <dgm:cxn modelId="{A0EED4D1-E163-4F05-9C6B-234148AEC764}" type="presParOf" srcId="{08B2FC70-5025-4458-A2C1-8497759422B0}" destId="{29932C09-1A72-4E5C-A9B7-9B57C24F86EB}" srcOrd="3" destOrd="0" presId="urn:microsoft.com/office/officeart/2008/layout/VerticalCurvedList"/>
    <dgm:cxn modelId="{8405CC16-E712-4BC7-AD71-90920EAB38C6}" type="presParOf" srcId="{4E24A963-30CC-4C43-A63B-D56307782476}" destId="{F10CF192-6D13-4EE9-8BE4-7DFC1D0F5C1B}" srcOrd="1" destOrd="0" presId="urn:microsoft.com/office/officeart/2008/layout/VerticalCurvedList"/>
    <dgm:cxn modelId="{090F6A07-7699-418F-B84D-E3F5D4D32C86}" type="presParOf" srcId="{4E24A963-30CC-4C43-A63B-D56307782476}" destId="{BF1AC71D-C428-4012-A9F0-C528D6680D3A}" srcOrd="2" destOrd="0" presId="urn:microsoft.com/office/officeart/2008/layout/VerticalCurvedList"/>
    <dgm:cxn modelId="{0AB0405F-A714-42E1-9C9C-2C6429E974DB}" type="presParOf" srcId="{BF1AC71D-C428-4012-A9F0-C528D6680D3A}" destId="{52C9B235-C677-4D38-8F8C-AF09513B702F}" srcOrd="0" destOrd="0" presId="urn:microsoft.com/office/officeart/2008/layout/VerticalCurvedList"/>
    <dgm:cxn modelId="{4FF9225E-7730-4F8B-8A39-669D0755D016}" type="presParOf" srcId="{4E24A963-30CC-4C43-A63B-D56307782476}" destId="{F4F66A45-F291-4D3E-8FF7-218E4075EAFB}" srcOrd="3" destOrd="0" presId="urn:microsoft.com/office/officeart/2008/layout/VerticalCurvedList"/>
    <dgm:cxn modelId="{B8E4B670-3464-4974-AC61-DA13A00BBB94}" type="presParOf" srcId="{4E24A963-30CC-4C43-A63B-D56307782476}" destId="{9516684B-51BB-4DD7-9E64-C44027F132E0}" srcOrd="4" destOrd="0" presId="urn:microsoft.com/office/officeart/2008/layout/VerticalCurvedList"/>
    <dgm:cxn modelId="{643F0254-74FA-4832-B835-9390E6BB38D8}" type="presParOf" srcId="{9516684B-51BB-4DD7-9E64-C44027F132E0}" destId="{949D7311-7615-41BB-8833-80E366211B8E}" srcOrd="0" destOrd="0" presId="urn:microsoft.com/office/officeart/2008/layout/VerticalCurvedList"/>
    <dgm:cxn modelId="{30E7F9A7-EA39-4471-99F4-A596FB6DF01E}" type="presParOf" srcId="{4E24A963-30CC-4C43-A63B-D56307782476}" destId="{21EE03A3-25B9-4D8C-99A0-626B02D7AEF7}" srcOrd="5" destOrd="0" presId="urn:microsoft.com/office/officeart/2008/layout/VerticalCurvedList"/>
    <dgm:cxn modelId="{11B38773-15CC-45D4-8925-36423C35E407}" type="presParOf" srcId="{4E24A963-30CC-4C43-A63B-D56307782476}" destId="{BFC58BE7-722A-470A-9B03-25A5CF2F5B30}" srcOrd="6" destOrd="0" presId="urn:microsoft.com/office/officeart/2008/layout/VerticalCurvedList"/>
    <dgm:cxn modelId="{CA50FBB8-F57F-498B-B229-D36669C31F2F}" type="presParOf" srcId="{BFC58BE7-722A-470A-9B03-25A5CF2F5B30}" destId="{C0006CA7-C2AA-47BE-9D6C-F3AB858DC9D6}" srcOrd="0" destOrd="0" presId="urn:microsoft.com/office/officeart/2008/layout/VerticalCurvedList"/>
    <dgm:cxn modelId="{AAA6F357-9647-49A0-B591-4981516F38A9}" type="presParOf" srcId="{4E24A963-30CC-4C43-A63B-D56307782476}" destId="{66B87178-BC5A-434E-BDB2-D417EDFE8819}" srcOrd="7" destOrd="0" presId="urn:microsoft.com/office/officeart/2008/layout/VerticalCurvedList"/>
    <dgm:cxn modelId="{375FCB36-01BD-4F05-AF14-0547BEF5F8DF}" type="presParOf" srcId="{4E24A963-30CC-4C43-A63B-D56307782476}" destId="{CE0F43A0-5833-45E2-8A55-E04F732A108D}" srcOrd="8" destOrd="0" presId="urn:microsoft.com/office/officeart/2008/layout/VerticalCurvedList"/>
    <dgm:cxn modelId="{AF2284AA-392A-4EF1-A211-2067DCBB8139}" type="presParOf" srcId="{CE0F43A0-5833-45E2-8A55-E04F732A108D}" destId="{7EDB42A3-92C4-4D78-A17D-A3C83390267B}" srcOrd="0" destOrd="0" presId="urn:microsoft.com/office/officeart/2008/layout/VerticalCurvedList"/>
    <dgm:cxn modelId="{4021D6AB-9E6F-494D-86B6-DA2D78BAA521}" type="presParOf" srcId="{4E24A963-30CC-4C43-A63B-D56307782476}" destId="{C1A47BB5-6801-4191-838D-397D42DFECE9}" srcOrd="9" destOrd="0" presId="urn:microsoft.com/office/officeart/2008/layout/VerticalCurvedList"/>
    <dgm:cxn modelId="{9B4224FD-D93A-4D1A-87B6-6D06159C4AD7}" type="presParOf" srcId="{4E24A963-30CC-4C43-A63B-D56307782476}" destId="{A5B0608A-6A1B-48ED-B506-4DE71370A96D}" srcOrd="10" destOrd="0" presId="urn:microsoft.com/office/officeart/2008/layout/VerticalCurvedList"/>
    <dgm:cxn modelId="{57B47554-FF90-4D0A-A241-DE8B62D1C9BA}" type="presParOf" srcId="{A5B0608A-6A1B-48ED-B506-4DE71370A96D}" destId="{FE87CCB9-436B-4834-A97A-0F69E7DE11C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CD181B-80F0-4FCC-96A9-C375758EEECB}" type="doc">
      <dgm:prSet loTypeId="urn:microsoft.com/office/officeart/2005/8/layout/vList4" loCatId="pictur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7CF2AF7-88E0-4F03-AB69-FD3CD30EE678}">
      <dgm:prSet phldrT="[Text]"/>
      <dgm:spPr/>
      <dgm:t>
        <a:bodyPr/>
        <a:lstStyle/>
        <a:p>
          <a:r>
            <a:rPr lang="en-US" dirty="0" smtClean="0"/>
            <a:t>U.S. Securities and Exchange </a:t>
          </a:r>
          <a:r>
            <a:rPr lang="en-US" dirty="0" err="1" smtClean="0"/>
            <a:t>Commision</a:t>
          </a:r>
          <a:endParaRPr lang="en-US" dirty="0"/>
        </a:p>
      </dgm:t>
    </dgm:pt>
    <dgm:pt modelId="{BC797AAC-02FF-4CDE-AE1F-EF478DFA38F3}" type="parTrans" cxnId="{6464E161-E69C-4B5A-951A-81D0DA096CA4}">
      <dgm:prSet/>
      <dgm:spPr/>
      <dgm:t>
        <a:bodyPr/>
        <a:lstStyle/>
        <a:p>
          <a:endParaRPr lang="en-US"/>
        </a:p>
      </dgm:t>
    </dgm:pt>
    <dgm:pt modelId="{DB2118DD-6EF3-45F3-9581-3307FFC6F453}" type="sibTrans" cxnId="{6464E161-E69C-4B5A-951A-81D0DA096CA4}">
      <dgm:prSet/>
      <dgm:spPr/>
      <dgm:t>
        <a:bodyPr/>
        <a:lstStyle/>
        <a:p>
          <a:endParaRPr lang="en-US"/>
        </a:p>
      </dgm:t>
    </dgm:pt>
    <dgm:pt modelId="{F525602F-9AFD-485E-9B8A-F2549794110A}">
      <dgm:prSet phldrT="[Text]"/>
      <dgm:spPr/>
      <dgm:t>
        <a:bodyPr/>
        <a:lstStyle/>
        <a:p>
          <a:r>
            <a:rPr lang="en-US" dirty="0" smtClean="0"/>
            <a:t>Annual firm disclosure text data</a:t>
          </a:r>
          <a:endParaRPr lang="en-US" dirty="0"/>
        </a:p>
      </dgm:t>
    </dgm:pt>
    <dgm:pt modelId="{F1DF86F2-F1B7-4B5A-9089-098A645993AB}" type="parTrans" cxnId="{3FA30CC5-188A-4F98-ABAE-FAE2B5305107}">
      <dgm:prSet/>
      <dgm:spPr/>
      <dgm:t>
        <a:bodyPr/>
        <a:lstStyle/>
        <a:p>
          <a:endParaRPr lang="en-US"/>
        </a:p>
      </dgm:t>
    </dgm:pt>
    <dgm:pt modelId="{2059F37F-CA33-48FD-8D71-239C8FDB1FB7}" type="sibTrans" cxnId="{3FA30CC5-188A-4F98-ABAE-FAE2B5305107}">
      <dgm:prSet/>
      <dgm:spPr/>
      <dgm:t>
        <a:bodyPr/>
        <a:lstStyle/>
        <a:p>
          <a:endParaRPr lang="en-US"/>
        </a:p>
      </dgm:t>
    </dgm:pt>
    <dgm:pt modelId="{5728725D-6EEC-4688-99E2-19014811E57E}">
      <dgm:prSet phldrT="[Text]"/>
      <dgm:spPr/>
      <dgm:t>
        <a:bodyPr/>
        <a:lstStyle/>
        <a:p>
          <a:r>
            <a:rPr lang="en-US" b="0" i="0" dirty="0" smtClean="0"/>
            <a:t>645 features contain information from financial statements on a yearly and quarterly basis. </a:t>
          </a:r>
          <a:endParaRPr lang="en-US" dirty="0"/>
        </a:p>
      </dgm:t>
    </dgm:pt>
    <dgm:pt modelId="{49A37243-D074-4DF4-8A1F-120C31827A36}" type="parTrans" cxnId="{DBF495BA-DC6B-494E-A3F9-0255D0013637}">
      <dgm:prSet/>
      <dgm:spPr/>
      <dgm:t>
        <a:bodyPr/>
        <a:lstStyle/>
        <a:p>
          <a:endParaRPr lang="en-US"/>
        </a:p>
      </dgm:t>
    </dgm:pt>
    <dgm:pt modelId="{6D18616A-C077-42CD-9D31-BB014C2C4E77}" type="sibTrans" cxnId="{DBF495BA-DC6B-494E-A3F9-0255D0013637}">
      <dgm:prSet/>
      <dgm:spPr/>
      <dgm:t>
        <a:bodyPr/>
        <a:lstStyle/>
        <a:p>
          <a:endParaRPr lang="en-US"/>
        </a:p>
      </dgm:t>
    </dgm:pt>
    <dgm:pt modelId="{77E00B21-E3D3-4E14-951D-9E16FC48D4E4}">
      <dgm:prSet phldrT="[Text]"/>
      <dgm:spPr/>
      <dgm:t>
        <a:bodyPr/>
        <a:lstStyle/>
        <a:p>
          <a:r>
            <a:rPr lang="en-US" dirty="0" smtClean="0"/>
            <a:t>Center for Research in security Prices (CRSP)</a:t>
          </a:r>
          <a:endParaRPr lang="en-US" dirty="0"/>
        </a:p>
      </dgm:t>
    </dgm:pt>
    <dgm:pt modelId="{9661226E-D8DA-4678-808D-463873305F22}" type="parTrans" cxnId="{643A4B13-A74F-412A-B5F2-0B31BE312DA6}">
      <dgm:prSet/>
      <dgm:spPr/>
      <dgm:t>
        <a:bodyPr/>
        <a:lstStyle/>
        <a:p>
          <a:endParaRPr lang="en-US"/>
        </a:p>
      </dgm:t>
    </dgm:pt>
    <dgm:pt modelId="{4E8438A8-6F9D-4C2E-A488-4D80D5C9B5B4}" type="sibTrans" cxnId="{643A4B13-A74F-412A-B5F2-0B31BE312DA6}">
      <dgm:prSet/>
      <dgm:spPr/>
      <dgm:t>
        <a:bodyPr/>
        <a:lstStyle/>
        <a:p>
          <a:endParaRPr lang="en-US"/>
        </a:p>
      </dgm:t>
    </dgm:pt>
    <dgm:pt modelId="{2F464E87-9D01-4C56-ACB6-5BCF5D6420AE}">
      <dgm:prSet phldrT="[Text]"/>
      <dgm:spPr/>
      <dgm:t>
        <a:bodyPr/>
        <a:lstStyle/>
        <a:p>
          <a:r>
            <a:rPr lang="en-US" dirty="0" smtClean="0"/>
            <a:t>Daily frequency financial data relating to stock prices</a:t>
          </a:r>
          <a:endParaRPr lang="en-US" dirty="0"/>
        </a:p>
      </dgm:t>
    </dgm:pt>
    <dgm:pt modelId="{7C1823C1-AC3D-48D5-A29A-251AD629677E}" type="parTrans" cxnId="{483A8CFB-5D4F-49AE-AD31-207C099C935A}">
      <dgm:prSet/>
      <dgm:spPr/>
      <dgm:t>
        <a:bodyPr/>
        <a:lstStyle/>
        <a:p>
          <a:endParaRPr lang="en-US"/>
        </a:p>
      </dgm:t>
    </dgm:pt>
    <dgm:pt modelId="{DD37B5C3-C0CF-4ABD-BA91-DBD2950302B1}" type="sibTrans" cxnId="{483A8CFB-5D4F-49AE-AD31-207C099C935A}">
      <dgm:prSet/>
      <dgm:spPr/>
      <dgm:t>
        <a:bodyPr/>
        <a:lstStyle/>
        <a:p>
          <a:endParaRPr lang="en-US"/>
        </a:p>
      </dgm:t>
    </dgm:pt>
    <dgm:pt modelId="{9A1FB3FA-82FD-429A-BBE6-98FF2A31B3CB}">
      <dgm:prSet phldrT="[Text]"/>
      <dgm:spPr/>
      <dgm:t>
        <a:bodyPr/>
        <a:lstStyle/>
        <a:p>
          <a:r>
            <a:rPr lang="en-US" dirty="0" err="1" smtClean="0"/>
            <a:t>Compustat</a:t>
          </a:r>
          <a:r>
            <a:rPr lang="en-US" dirty="0" smtClean="0"/>
            <a:t> Data</a:t>
          </a:r>
          <a:endParaRPr lang="en-US" dirty="0"/>
        </a:p>
      </dgm:t>
    </dgm:pt>
    <dgm:pt modelId="{EAE73C57-922E-45EC-8155-49FEAB67F6D6}" type="sibTrans" cxnId="{78745092-7725-4E87-AE51-86B120D24783}">
      <dgm:prSet/>
      <dgm:spPr/>
      <dgm:t>
        <a:bodyPr/>
        <a:lstStyle/>
        <a:p>
          <a:endParaRPr lang="en-US"/>
        </a:p>
      </dgm:t>
    </dgm:pt>
    <dgm:pt modelId="{87DDFFF5-6790-444A-A0C1-23F92070E1BA}" type="parTrans" cxnId="{78745092-7725-4E87-AE51-86B120D24783}">
      <dgm:prSet/>
      <dgm:spPr/>
      <dgm:t>
        <a:bodyPr/>
        <a:lstStyle/>
        <a:p>
          <a:endParaRPr lang="en-US"/>
        </a:p>
      </dgm:t>
    </dgm:pt>
    <dgm:pt modelId="{1AAE036B-4B9B-4170-94B8-5927F12C7ED9}">
      <dgm:prSet phldrT="[Text]"/>
      <dgm:spPr/>
      <dgm:t>
        <a:bodyPr/>
        <a:lstStyle/>
        <a:p>
          <a:r>
            <a:rPr lang="en-US" dirty="0" smtClean="0"/>
            <a:t>Time range from January 1995 to March 2018</a:t>
          </a:r>
          <a:endParaRPr lang="en-US" dirty="0"/>
        </a:p>
      </dgm:t>
    </dgm:pt>
    <dgm:pt modelId="{D0F85902-B9E8-4B48-9EEB-F1AB77A183B6}" type="parTrans" cxnId="{F6D0F59B-FDF6-4E80-A6DD-AA17A82FCEC1}">
      <dgm:prSet/>
      <dgm:spPr/>
      <dgm:t>
        <a:bodyPr/>
        <a:lstStyle/>
        <a:p>
          <a:endParaRPr lang="en-US"/>
        </a:p>
      </dgm:t>
    </dgm:pt>
    <dgm:pt modelId="{D242AFB1-EA28-481F-93EC-770A7674390D}" type="sibTrans" cxnId="{F6D0F59B-FDF6-4E80-A6DD-AA17A82FCEC1}">
      <dgm:prSet/>
      <dgm:spPr/>
      <dgm:t>
        <a:bodyPr/>
        <a:lstStyle/>
        <a:p>
          <a:endParaRPr lang="en-US"/>
        </a:p>
      </dgm:t>
    </dgm:pt>
    <dgm:pt modelId="{7C40A9F1-90B0-4695-9968-44D8A970D67F}">
      <dgm:prSet phldrT="[Text]"/>
      <dgm:spPr/>
      <dgm:t>
        <a:bodyPr/>
        <a:lstStyle/>
        <a:p>
          <a:r>
            <a:rPr lang="en-US" dirty="0" smtClean="0"/>
            <a:t>Time range from January 1995 to December 2017</a:t>
          </a:r>
          <a:endParaRPr lang="en-US" dirty="0"/>
        </a:p>
      </dgm:t>
    </dgm:pt>
    <dgm:pt modelId="{AF263D9B-B750-43A3-AEFE-7239227F50F2}" type="parTrans" cxnId="{8F158D9E-C16E-49E9-92CE-740E24C168FC}">
      <dgm:prSet/>
      <dgm:spPr/>
      <dgm:t>
        <a:bodyPr/>
        <a:lstStyle/>
        <a:p>
          <a:endParaRPr lang="en-US"/>
        </a:p>
      </dgm:t>
    </dgm:pt>
    <dgm:pt modelId="{880A3CD3-6FA4-4ACF-865E-2C626F43B09F}" type="sibTrans" cxnId="{8F158D9E-C16E-49E9-92CE-740E24C168FC}">
      <dgm:prSet/>
      <dgm:spPr/>
      <dgm:t>
        <a:bodyPr/>
        <a:lstStyle/>
        <a:p>
          <a:endParaRPr lang="en-US"/>
        </a:p>
      </dgm:t>
    </dgm:pt>
    <dgm:pt modelId="{EC6FCA1C-ACB9-4535-9BFF-1B9019ACF88B}">
      <dgm:prSet phldrT="[Text]"/>
      <dgm:spPr/>
      <dgm:t>
        <a:bodyPr/>
        <a:lstStyle/>
        <a:p>
          <a:r>
            <a:rPr lang="en-US" b="0" i="0" dirty="0" smtClean="0"/>
            <a:t>More than 14,000 of those companies have multiple (&gt;3) filings in the same period.</a:t>
          </a:r>
          <a:r>
            <a:rPr lang="en-US" dirty="0" smtClean="0"/>
            <a:t> </a:t>
          </a:r>
          <a:endParaRPr lang="en-US" dirty="0"/>
        </a:p>
      </dgm:t>
    </dgm:pt>
    <dgm:pt modelId="{0DF3E624-5EFD-47AE-868D-0ADE25A1F1CB}" type="parTrans" cxnId="{0D50412D-C20B-4CA6-98A6-9C2BBDE03691}">
      <dgm:prSet/>
      <dgm:spPr/>
      <dgm:t>
        <a:bodyPr/>
        <a:lstStyle/>
        <a:p>
          <a:endParaRPr lang="en-US"/>
        </a:p>
      </dgm:t>
    </dgm:pt>
    <dgm:pt modelId="{628059E6-CDC0-41BD-8018-1B4EB2A310C8}" type="sibTrans" cxnId="{0D50412D-C20B-4CA6-98A6-9C2BBDE03691}">
      <dgm:prSet/>
      <dgm:spPr/>
      <dgm:t>
        <a:bodyPr/>
        <a:lstStyle/>
        <a:p>
          <a:endParaRPr lang="en-US"/>
        </a:p>
      </dgm:t>
    </dgm:pt>
    <dgm:pt modelId="{FE8640DB-B438-4508-87DF-6E06730AB83B}" type="pres">
      <dgm:prSet presAssocID="{BCCD181B-80F0-4FCC-96A9-C375758EEECB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1D3D7B3-D366-451A-8B41-E13ED8310AAE}" type="pres">
      <dgm:prSet presAssocID="{F7CF2AF7-88E0-4F03-AB69-FD3CD30EE678}" presName="comp" presStyleCnt="0"/>
      <dgm:spPr/>
    </dgm:pt>
    <dgm:pt modelId="{557AB9B0-896A-4FB6-B3DC-D4325990DC0F}" type="pres">
      <dgm:prSet presAssocID="{F7CF2AF7-88E0-4F03-AB69-FD3CD30EE678}" presName="box" presStyleLbl="node1" presStyleIdx="0" presStyleCnt="3" custLinFactNeighborX="5137" custLinFactNeighborY="-5425"/>
      <dgm:spPr/>
      <dgm:t>
        <a:bodyPr/>
        <a:lstStyle/>
        <a:p>
          <a:endParaRPr lang="en-US"/>
        </a:p>
      </dgm:t>
    </dgm:pt>
    <dgm:pt modelId="{1E13C802-43F2-4D42-9F04-0B23C171E119}" type="pres">
      <dgm:prSet presAssocID="{F7CF2AF7-88E0-4F03-AB69-FD3CD30EE678}" presName="img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</dgm:spPr>
      <dgm:t>
        <a:bodyPr/>
        <a:lstStyle/>
        <a:p>
          <a:endParaRPr lang="en-US"/>
        </a:p>
      </dgm:t>
    </dgm:pt>
    <dgm:pt modelId="{99FBC48C-1988-4059-B023-2B2C9F412AE1}" type="pres">
      <dgm:prSet presAssocID="{F7CF2AF7-88E0-4F03-AB69-FD3CD30EE678}" presName="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D6D737-C60D-4D0A-8248-3DB4A27F11E5}" type="pres">
      <dgm:prSet presAssocID="{DB2118DD-6EF3-45F3-9581-3307FFC6F453}" presName="spacer" presStyleCnt="0"/>
      <dgm:spPr/>
    </dgm:pt>
    <dgm:pt modelId="{D8512A4C-982C-4094-A48C-17D966F19598}" type="pres">
      <dgm:prSet presAssocID="{9A1FB3FA-82FD-429A-BBE6-98FF2A31B3CB}" presName="comp" presStyleCnt="0"/>
      <dgm:spPr/>
    </dgm:pt>
    <dgm:pt modelId="{ADCB521F-A8B4-49C2-B878-12C9C7D90150}" type="pres">
      <dgm:prSet presAssocID="{9A1FB3FA-82FD-429A-BBE6-98FF2A31B3CB}" presName="box" presStyleLbl="node1" presStyleIdx="1" presStyleCnt="3" custLinFactNeighborY="1074"/>
      <dgm:spPr/>
      <dgm:t>
        <a:bodyPr/>
        <a:lstStyle/>
        <a:p>
          <a:endParaRPr lang="en-US"/>
        </a:p>
      </dgm:t>
    </dgm:pt>
    <dgm:pt modelId="{837E88B9-A693-4929-AC54-3E0DF6F25CDD}" type="pres">
      <dgm:prSet presAssocID="{9A1FB3FA-82FD-429A-BBE6-98FF2A31B3CB}" presName="img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</dgm:spPr>
      <dgm:t>
        <a:bodyPr/>
        <a:lstStyle/>
        <a:p>
          <a:endParaRPr lang="en-US"/>
        </a:p>
      </dgm:t>
    </dgm:pt>
    <dgm:pt modelId="{F11BCCB4-5E33-491E-8AD2-D7EC3713C20A}" type="pres">
      <dgm:prSet presAssocID="{9A1FB3FA-82FD-429A-BBE6-98FF2A31B3CB}" presName="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B6C074-97B0-4F12-A95F-48C0528507B0}" type="pres">
      <dgm:prSet presAssocID="{EAE73C57-922E-45EC-8155-49FEAB67F6D6}" presName="spacer" presStyleCnt="0"/>
      <dgm:spPr/>
    </dgm:pt>
    <dgm:pt modelId="{B853A7B9-AD4E-4516-B52B-8BD0EA16CAB2}" type="pres">
      <dgm:prSet presAssocID="{77E00B21-E3D3-4E14-951D-9E16FC48D4E4}" presName="comp" presStyleCnt="0"/>
      <dgm:spPr/>
    </dgm:pt>
    <dgm:pt modelId="{23AA5531-88C5-46FF-AC30-E3D0796952C5}" type="pres">
      <dgm:prSet presAssocID="{77E00B21-E3D3-4E14-951D-9E16FC48D4E4}" presName="box" presStyleLbl="node1" presStyleIdx="2" presStyleCnt="3" custLinFactNeighborX="-330" custLinFactNeighborY="1075"/>
      <dgm:spPr/>
      <dgm:t>
        <a:bodyPr/>
        <a:lstStyle/>
        <a:p>
          <a:endParaRPr lang="en-US"/>
        </a:p>
      </dgm:t>
    </dgm:pt>
    <dgm:pt modelId="{91A0F7E5-542E-453B-8D15-380E04A9B13A}" type="pres">
      <dgm:prSet presAssocID="{77E00B21-E3D3-4E14-951D-9E16FC48D4E4}" presName="img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</dgm:spPr>
      <dgm:t>
        <a:bodyPr/>
        <a:lstStyle/>
        <a:p>
          <a:endParaRPr lang="en-US"/>
        </a:p>
      </dgm:t>
    </dgm:pt>
    <dgm:pt modelId="{69D99765-84D9-410F-B55D-7EAEE977E4D7}" type="pres">
      <dgm:prSet presAssocID="{77E00B21-E3D3-4E14-951D-9E16FC48D4E4}" presName="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D50412D-C20B-4CA6-98A6-9C2BBDE03691}" srcId="{F7CF2AF7-88E0-4F03-AB69-FD3CD30EE678}" destId="{EC6FCA1C-ACB9-4535-9BFF-1B9019ACF88B}" srcOrd="1" destOrd="0" parTransId="{0DF3E624-5EFD-47AE-868D-0ADE25A1F1CB}" sibTransId="{628059E6-CDC0-41BD-8018-1B4EB2A310C8}"/>
    <dgm:cxn modelId="{445FC6AF-662C-435C-BE48-31A40CF38121}" type="presOf" srcId="{F525602F-9AFD-485E-9B8A-F2549794110A}" destId="{557AB9B0-896A-4FB6-B3DC-D4325990DC0F}" srcOrd="0" destOrd="1" presId="urn:microsoft.com/office/officeart/2005/8/layout/vList4"/>
    <dgm:cxn modelId="{52D4B483-9D56-49AC-A2B4-07A99DEAB2DE}" type="presOf" srcId="{BCCD181B-80F0-4FCC-96A9-C375758EEECB}" destId="{FE8640DB-B438-4508-87DF-6E06730AB83B}" srcOrd="0" destOrd="0" presId="urn:microsoft.com/office/officeart/2005/8/layout/vList4"/>
    <dgm:cxn modelId="{78745092-7725-4E87-AE51-86B120D24783}" srcId="{BCCD181B-80F0-4FCC-96A9-C375758EEECB}" destId="{9A1FB3FA-82FD-429A-BBE6-98FF2A31B3CB}" srcOrd="1" destOrd="0" parTransId="{87DDFFF5-6790-444A-A0C1-23F92070E1BA}" sibTransId="{EAE73C57-922E-45EC-8155-49FEAB67F6D6}"/>
    <dgm:cxn modelId="{D24F2B7B-F4B2-4EB8-8D03-FA2F81A44DE8}" type="presOf" srcId="{2F464E87-9D01-4C56-ACB6-5BCF5D6420AE}" destId="{23AA5531-88C5-46FF-AC30-E3D0796952C5}" srcOrd="0" destOrd="1" presId="urn:microsoft.com/office/officeart/2005/8/layout/vList4"/>
    <dgm:cxn modelId="{5D016689-4AF9-40B5-A8A3-310C325F96AA}" type="presOf" srcId="{9A1FB3FA-82FD-429A-BBE6-98FF2A31B3CB}" destId="{F11BCCB4-5E33-491E-8AD2-D7EC3713C20A}" srcOrd="1" destOrd="0" presId="urn:microsoft.com/office/officeart/2005/8/layout/vList4"/>
    <dgm:cxn modelId="{61E752C8-3547-49E5-9D7E-61EDFA1C7C75}" type="presOf" srcId="{1AAE036B-4B9B-4170-94B8-5927F12C7ED9}" destId="{F11BCCB4-5E33-491E-8AD2-D7EC3713C20A}" srcOrd="1" destOrd="2" presId="urn:microsoft.com/office/officeart/2005/8/layout/vList4"/>
    <dgm:cxn modelId="{609FC9F6-DE85-4B7F-928B-150DD02CC8F1}" type="presOf" srcId="{F7CF2AF7-88E0-4F03-AB69-FD3CD30EE678}" destId="{99FBC48C-1988-4059-B023-2B2C9F412AE1}" srcOrd="1" destOrd="0" presId="urn:microsoft.com/office/officeart/2005/8/layout/vList4"/>
    <dgm:cxn modelId="{F67A686E-2BFA-478E-A1FC-C1792232F19C}" type="presOf" srcId="{5728725D-6EEC-4688-99E2-19014811E57E}" destId="{F11BCCB4-5E33-491E-8AD2-D7EC3713C20A}" srcOrd="1" destOrd="1" presId="urn:microsoft.com/office/officeart/2005/8/layout/vList4"/>
    <dgm:cxn modelId="{483A8CFB-5D4F-49AE-AD31-207C099C935A}" srcId="{77E00B21-E3D3-4E14-951D-9E16FC48D4E4}" destId="{2F464E87-9D01-4C56-ACB6-5BCF5D6420AE}" srcOrd="0" destOrd="0" parTransId="{7C1823C1-AC3D-48D5-A29A-251AD629677E}" sibTransId="{DD37B5C3-C0CF-4ABD-BA91-DBD2950302B1}"/>
    <dgm:cxn modelId="{DBF495BA-DC6B-494E-A3F9-0255D0013637}" srcId="{9A1FB3FA-82FD-429A-BBE6-98FF2A31B3CB}" destId="{5728725D-6EEC-4688-99E2-19014811E57E}" srcOrd="0" destOrd="0" parTransId="{49A37243-D074-4DF4-8A1F-120C31827A36}" sibTransId="{6D18616A-C077-42CD-9D31-BB014C2C4E77}"/>
    <dgm:cxn modelId="{95E935A8-795A-4346-91A7-130EA89294E1}" type="presOf" srcId="{9A1FB3FA-82FD-429A-BBE6-98FF2A31B3CB}" destId="{ADCB521F-A8B4-49C2-B878-12C9C7D90150}" srcOrd="0" destOrd="0" presId="urn:microsoft.com/office/officeart/2005/8/layout/vList4"/>
    <dgm:cxn modelId="{B3D81C28-F68C-429C-9231-E1DB67C297D9}" type="presOf" srcId="{77E00B21-E3D3-4E14-951D-9E16FC48D4E4}" destId="{23AA5531-88C5-46FF-AC30-E3D0796952C5}" srcOrd="0" destOrd="0" presId="urn:microsoft.com/office/officeart/2005/8/layout/vList4"/>
    <dgm:cxn modelId="{3FA30CC5-188A-4F98-ABAE-FAE2B5305107}" srcId="{F7CF2AF7-88E0-4F03-AB69-FD3CD30EE678}" destId="{F525602F-9AFD-485E-9B8A-F2549794110A}" srcOrd="0" destOrd="0" parTransId="{F1DF86F2-F1B7-4B5A-9089-098A645993AB}" sibTransId="{2059F37F-CA33-48FD-8D71-239C8FDB1FB7}"/>
    <dgm:cxn modelId="{8F158D9E-C16E-49E9-92CE-740E24C168FC}" srcId="{77E00B21-E3D3-4E14-951D-9E16FC48D4E4}" destId="{7C40A9F1-90B0-4695-9968-44D8A970D67F}" srcOrd="1" destOrd="0" parTransId="{AF263D9B-B750-43A3-AEFE-7239227F50F2}" sibTransId="{880A3CD3-6FA4-4ACF-865E-2C626F43B09F}"/>
    <dgm:cxn modelId="{6464E161-E69C-4B5A-951A-81D0DA096CA4}" srcId="{BCCD181B-80F0-4FCC-96A9-C375758EEECB}" destId="{F7CF2AF7-88E0-4F03-AB69-FD3CD30EE678}" srcOrd="0" destOrd="0" parTransId="{BC797AAC-02FF-4CDE-AE1F-EF478DFA38F3}" sibTransId="{DB2118DD-6EF3-45F3-9581-3307FFC6F453}"/>
    <dgm:cxn modelId="{555E123E-9622-4850-B5A7-15D2D7F7C445}" type="presOf" srcId="{2F464E87-9D01-4C56-ACB6-5BCF5D6420AE}" destId="{69D99765-84D9-410F-B55D-7EAEE977E4D7}" srcOrd="1" destOrd="1" presId="urn:microsoft.com/office/officeart/2005/8/layout/vList4"/>
    <dgm:cxn modelId="{FF4FA1DE-FD32-4A2F-BA4C-5C8B54B61069}" type="presOf" srcId="{7C40A9F1-90B0-4695-9968-44D8A970D67F}" destId="{23AA5531-88C5-46FF-AC30-E3D0796952C5}" srcOrd="0" destOrd="2" presId="urn:microsoft.com/office/officeart/2005/8/layout/vList4"/>
    <dgm:cxn modelId="{BB1FC16D-8D8B-4F0A-9C52-6A3E98C775E5}" type="presOf" srcId="{EC6FCA1C-ACB9-4535-9BFF-1B9019ACF88B}" destId="{557AB9B0-896A-4FB6-B3DC-D4325990DC0F}" srcOrd="0" destOrd="2" presId="urn:microsoft.com/office/officeart/2005/8/layout/vList4"/>
    <dgm:cxn modelId="{CD4C79E6-FDC8-4BC9-959C-4D61F11E271B}" type="presOf" srcId="{77E00B21-E3D3-4E14-951D-9E16FC48D4E4}" destId="{69D99765-84D9-410F-B55D-7EAEE977E4D7}" srcOrd="1" destOrd="0" presId="urn:microsoft.com/office/officeart/2005/8/layout/vList4"/>
    <dgm:cxn modelId="{E06F0AEC-89D9-412C-8D74-95644F53E6DD}" type="presOf" srcId="{7C40A9F1-90B0-4695-9968-44D8A970D67F}" destId="{69D99765-84D9-410F-B55D-7EAEE977E4D7}" srcOrd="1" destOrd="2" presId="urn:microsoft.com/office/officeart/2005/8/layout/vList4"/>
    <dgm:cxn modelId="{643A4B13-A74F-412A-B5F2-0B31BE312DA6}" srcId="{BCCD181B-80F0-4FCC-96A9-C375758EEECB}" destId="{77E00B21-E3D3-4E14-951D-9E16FC48D4E4}" srcOrd="2" destOrd="0" parTransId="{9661226E-D8DA-4678-808D-463873305F22}" sibTransId="{4E8438A8-6F9D-4C2E-A488-4D80D5C9B5B4}"/>
    <dgm:cxn modelId="{F6D0F59B-FDF6-4E80-A6DD-AA17A82FCEC1}" srcId="{9A1FB3FA-82FD-429A-BBE6-98FF2A31B3CB}" destId="{1AAE036B-4B9B-4170-94B8-5927F12C7ED9}" srcOrd="1" destOrd="0" parTransId="{D0F85902-B9E8-4B48-9EEB-F1AB77A183B6}" sibTransId="{D242AFB1-EA28-481F-93EC-770A7674390D}"/>
    <dgm:cxn modelId="{96B8C7A6-4F27-4887-B636-10AE888C51F9}" type="presOf" srcId="{F525602F-9AFD-485E-9B8A-F2549794110A}" destId="{99FBC48C-1988-4059-B023-2B2C9F412AE1}" srcOrd="1" destOrd="1" presId="urn:microsoft.com/office/officeart/2005/8/layout/vList4"/>
    <dgm:cxn modelId="{8EFC94CA-8F95-4623-9A34-0C007C9F4F22}" type="presOf" srcId="{EC6FCA1C-ACB9-4535-9BFF-1B9019ACF88B}" destId="{99FBC48C-1988-4059-B023-2B2C9F412AE1}" srcOrd="1" destOrd="2" presId="urn:microsoft.com/office/officeart/2005/8/layout/vList4"/>
    <dgm:cxn modelId="{5FE1CC31-49D4-49D1-9315-0347F8D99F13}" type="presOf" srcId="{5728725D-6EEC-4688-99E2-19014811E57E}" destId="{ADCB521F-A8B4-49C2-B878-12C9C7D90150}" srcOrd="0" destOrd="1" presId="urn:microsoft.com/office/officeart/2005/8/layout/vList4"/>
    <dgm:cxn modelId="{7BA5C8A3-1F5C-43F2-B8D1-960F6C54DE49}" type="presOf" srcId="{F7CF2AF7-88E0-4F03-AB69-FD3CD30EE678}" destId="{557AB9B0-896A-4FB6-B3DC-D4325990DC0F}" srcOrd="0" destOrd="0" presId="urn:microsoft.com/office/officeart/2005/8/layout/vList4"/>
    <dgm:cxn modelId="{7ED0A1EF-1885-4B41-8097-BA712ECFF0D7}" type="presOf" srcId="{1AAE036B-4B9B-4170-94B8-5927F12C7ED9}" destId="{ADCB521F-A8B4-49C2-B878-12C9C7D90150}" srcOrd="0" destOrd="2" presId="urn:microsoft.com/office/officeart/2005/8/layout/vList4"/>
    <dgm:cxn modelId="{F34BDDD9-61CC-45F3-A848-EAF0AF2614AE}" type="presParOf" srcId="{FE8640DB-B438-4508-87DF-6E06730AB83B}" destId="{01D3D7B3-D366-451A-8B41-E13ED8310AAE}" srcOrd="0" destOrd="0" presId="urn:microsoft.com/office/officeart/2005/8/layout/vList4"/>
    <dgm:cxn modelId="{06831357-A5C0-44E1-A6D8-2D6E9D67FE8B}" type="presParOf" srcId="{01D3D7B3-D366-451A-8B41-E13ED8310AAE}" destId="{557AB9B0-896A-4FB6-B3DC-D4325990DC0F}" srcOrd="0" destOrd="0" presId="urn:microsoft.com/office/officeart/2005/8/layout/vList4"/>
    <dgm:cxn modelId="{5AE01A80-CBDA-4107-A421-32FEC0AB3655}" type="presParOf" srcId="{01D3D7B3-D366-451A-8B41-E13ED8310AAE}" destId="{1E13C802-43F2-4D42-9F04-0B23C171E119}" srcOrd="1" destOrd="0" presId="urn:microsoft.com/office/officeart/2005/8/layout/vList4"/>
    <dgm:cxn modelId="{CE876A59-F5BD-4FAE-A4DD-AD81A3F7E0C4}" type="presParOf" srcId="{01D3D7B3-D366-451A-8B41-E13ED8310AAE}" destId="{99FBC48C-1988-4059-B023-2B2C9F412AE1}" srcOrd="2" destOrd="0" presId="urn:microsoft.com/office/officeart/2005/8/layout/vList4"/>
    <dgm:cxn modelId="{1D4534ED-8693-4080-BB2D-31FE5282C6A8}" type="presParOf" srcId="{FE8640DB-B438-4508-87DF-6E06730AB83B}" destId="{BBD6D737-C60D-4D0A-8248-3DB4A27F11E5}" srcOrd="1" destOrd="0" presId="urn:microsoft.com/office/officeart/2005/8/layout/vList4"/>
    <dgm:cxn modelId="{F80843BA-DE00-4338-A8C4-ACA21E570A2E}" type="presParOf" srcId="{FE8640DB-B438-4508-87DF-6E06730AB83B}" destId="{D8512A4C-982C-4094-A48C-17D966F19598}" srcOrd="2" destOrd="0" presId="urn:microsoft.com/office/officeart/2005/8/layout/vList4"/>
    <dgm:cxn modelId="{B2A67D6C-1876-4D6C-8B8F-1B345593D172}" type="presParOf" srcId="{D8512A4C-982C-4094-A48C-17D966F19598}" destId="{ADCB521F-A8B4-49C2-B878-12C9C7D90150}" srcOrd="0" destOrd="0" presId="urn:microsoft.com/office/officeart/2005/8/layout/vList4"/>
    <dgm:cxn modelId="{F64EE34E-3C55-4800-A55C-BAEC0A5AE0A2}" type="presParOf" srcId="{D8512A4C-982C-4094-A48C-17D966F19598}" destId="{837E88B9-A693-4929-AC54-3E0DF6F25CDD}" srcOrd="1" destOrd="0" presId="urn:microsoft.com/office/officeart/2005/8/layout/vList4"/>
    <dgm:cxn modelId="{FED6CF71-7462-4D5E-A31A-B78506DD4E26}" type="presParOf" srcId="{D8512A4C-982C-4094-A48C-17D966F19598}" destId="{F11BCCB4-5E33-491E-8AD2-D7EC3713C20A}" srcOrd="2" destOrd="0" presId="urn:microsoft.com/office/officeart/2005/8/layout/vList4"/>
    <dgm:cxn modelId="{BDC83E3F-8556-408D-92AE-6D73B887CF38}" type="presParOf" srcId="{FE8640DB-B438-4508-87DF-6E06730AB83B}" destId="{04B6C074-97B0-4F12-A95F-48C0528507B0}" srcOrd="3" destOrd="0" presId="urn:microsoft.com/office/officeart/2005/8/layout/vList4"/>
    <dgm:cxn modelId="{0B1D7321-8E85-43D5-A714-4EF760D5C294}" type="presParOf" srcId="{FE8640DB-B438-4508-87DF-6E06730AB83B}" destId="{B853A7B9-AD4E-4516-B52B-8BD0EA16CAB2}" srcOrd="4" destOrd="0" presId="urn:microsoft.com/office/officeart/2005/8/layout/vList4"/>
    <dgm:cxn modelId="{9756FE48-12A0-4E2F-B6CA-987D4EF2F338}" type="presParOf" srcId="{B853A7B9-AD4E-4516-B52B-8BD0EA16CAB2}" destId="{23AA5531-88C5-46FF-AC30-E3D0796952C5}" srcOrd="0" destOrd="0" presId="urn:microsoft.com/office/officeart/2005/8/layout/vList4"/>
    <dgm:cxn modelId="{65CF0FEA-C799-4E68-B48F-87357E2A9056}" type="presParOf" srcId="{B853A7B9-AD4E-4516-B52B-8BD0EA16CAB2}" destId="{91A0F7E5-542E-453B-8D15-380E04A9B13A}" srcOrd="1" destOrd="0" presId="urn:microsoft.com/office/officeart/2005/8/layout/vList4"/>
    <dgm:cxn modelId="{E15175D7-BF7E-468E-A2A9-55FFE184C81A}" type="presParOf" srcId="{B853A7B9-AD4E-4516-B52B-8BD0EA16CAB2}" destId="{69D99765-84D9-410F-B55D-7EAEE977E4D7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A7FC59C-DE07-4888-B957-11E6A9750069}" type="doc">
      <dgm:prSet loTypeId="urn:microsoft.com/office/officeart/2008/layout/VerticalAccentList" loCatId="list" qsTypeId="urn:microsoft.com/office/officeart/2005/8/quickstyle/simple5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81962E18-6A89-49C8-B40A-D414A3046F67}">
      <dgm:prSet phldrT="[Text]"/>
      <dgm:spPr/>
      <dgm:t>
        <a:bodyPr/>
        <a:lstStyle/>
        <a:p>
          <a:r>
            <a:rPr lang="en-US" dirty="0" smtClean="0"/>
            <a:t>1</a:t>
          </a:r>
          <a:endParaRPr lang="en-US" dirty="0"/>
        </a:p>
      </dgm:t>
    </dgm:pt>
    <dgm:pt modelId="{99892F45-AB74-47B9-AC27-6009176FB748}" type="parTrans" cxnId="{2BB4AE6A-9900-45E3-AC73-D4758AC48ABE}">
      <dgm:prSet/>
      <dgm:spPr/>
      <dgm:t>
        <a:bodyPr/>
        <a:lstStyle/>
        <a:p>
          <a:endParaRPr lang="en-US"/>
        </a:p>
      </dgm:t>
    </dgm:pt>
    <dgm:pt modelId="{12214993-7E55-4D9D-B697-1428618D7221}" type="sibTrans" cxnId="{2BB4AE6A-9900-45E3-AC73-D4758AC48ABE}">
      <dgm:prSet/>
      <dgm:spPr/>
      <dgm:t>
        <a:bodyPr/>
        <a:lstStyle/>
        <a:p>
          <a:endParaRPr lang="en-US"/>
        </a:p>
      </dgm:t>
    </dgm:pt>
    <dgm:pt modelId="{A161758C-8E5D-4011-BA4B-8FDF9AD1FDA1}">
      <dgm:prSet phldrT="[Text]"/>
      <dgm:spPr/>
      <dgm:t>
        <a:bodyPr/>
        <a:lstStyle/>
        <a:p>
          <a:r>
            <a:rPr lang="en-US" dirty="0" smtClean="0">
              <a:latin typeface="-apple-system"/>
            </a:rPr>
            <a:t>A data pipeline making our analysis reproducible</a:t>
          </a:r>
          <a:endParaRPr lang="en-US" dirty="0"/>
        </a:p>
      </dgm:t>
    </dgm:pt>
    <dgm:pt modelId="{6EE52439-6732-44E1-A939-25AEFBC56C79}" type="parTrans" cxnId="{36A827E1-0B4B-49B6-B35D-75B9B800BEDD}">
      <dgm:prSet/>
      <dgm:spPr/>
      <dgm:t>
        <a:bodyPr/>
        <a:lstStyle/>
        <a:p>
          <a:endParaRPr lang="en-US"/>
        </a:p>
      </dgm:t>
    </dgm:pt>
    <dgm:pt modelId="{570CD477-8A09-480B-A0AB-868CFFD91AD7}" type="sibTrans" cxnId="{36A827E1-0B4B-49B6-B35D-75B9B800BEDD}">
      <dgm:prSet/>
      <dgm:spPr/>
      <dgm:t>
        <a:bodyPr/>
        <a:lstStyle/>
        <a:p>
          <a:endParaRPr lang="en-US"/>
        </a:p>
      </dgm:t>
    </dgm:pt>
    <dgm:pt modelId="{B608F183-D958-4538-B201-0988B351C90D}">
      <dgm:prSet phldrT="[Text]"/>
      <dgm:spPr/>
      <dgm:t>
        <a:bodyPr/>
        <a:lstStyle/>
        <a:p>
          <a:r>
            <a:rPr lang="en-US" dirty="0" smtClean="0"/>
            <a:t>2</a:t>
          </a:r>
          <a:endParaRPr lang="en-US" dirty="0"/>
        </a:p>
      </dgm:t>
    </dgm:pt>
    <dgm:pt modelId="{5A93AFBA-0EAB-43F1-90D9-D8D362F88159}" type="parTrans" cxnId="{5F475CB5-5799-40BB-830A-F19F5B534003}">
      <dgm:prSet/>
      <dgm:spPr/>
      <dgm:t>
        <a:bodyPr/>
        <a:lstStyle/>
        <a:p>
          <a:endParaRPr lang="en-US"/>
        </a:p>
      </dgm:t>
    </dgm:pt>
    <dgm:pt modelId="{3EA5AFB8-3971-4E68-8E2D-F8B86AE032B9}" type="sibTrans" cxnId="{5F475CB5-5799-40BB-830A-F19F5B534003}">
      <dgm:prSet/>
      <dgm:spPr/>
      <dgm:t>
        <a:bodyPr/>
        <a:lstStyle/>
        <a:p>
          <a:endParaRPr lang="en-US"/>
        </a:p>
      </dgm:t>
    </dgm:pt>
    <dgm:pt modelId="{DB4AC174-0511-4917-9B03-94CE4A19FC7F}">
      <dgm:prSet phldrT="[Text]"/>
      <dgm:spPr/>
      <dgm:t>
        <a:bodyPr/>
        <a:lstStyle/>
        <a:p>
          <a:r>
            <a:rPr lang="en-US" dirty="0" smtClean="0">
              <a:latin typeface="-apple-system"/>
            </a:rPr>
            <a:t>A set of features extracted from the text data</a:t>
          </a:r>
          <a:endParaRPr lang="en-US" dirty="0"/>
        </a:p>
      </dgm:t>
    </dgm:pt>
    <dgm:pt modelId="{E68CE413-8886-426F-9685-62442E0D2733}" type="parTrans" cxnId="{A57AA6D2-EE14-4FE0-AC60-05FE45C43A2B}">
      <dgm:prSet/>
      <dgm:spPr/>
      <dgm:t>
        <a:bodyPr/>
        <a:lstStyle/>
        <a:p>
          <a:endParaRPr lang="en-US"/>
        </a:p>
      </dgm:t>
    </dgm:pt>
    <dgm:pt modelId="{4E9A744E-AD2D-471E-A9B7-D296F98D1041}" type="sibTrans" cxnId="{A57AA6D2-EE14-4FE0-AC60-05FE45C43A2B}">
      <dgm:prSet/>
      <dgm:spPr/>
      <dgm:t>
        <a:bodyPr/>
        <a:lstStyle/>
        <a:p>
          <a:endParaRPr lang="en-US"/>
        </a:p>
      </dgm:t>
    </dgm:pt>
    <dgm:pt modelId="{E5FE4FA9-3020-474E-BA3E-DC67BCD7F26C}">
      <dgm:prSet phldrT="[Text]"/>
      <dgm:spPr/>
      <dgm:t>
        <a:bodyPr/>
        <a:lstStyle/>
        <a:p>
          <a:r>
            <a:rPr lang="en-US" dirty="0" smtClean="0"/>
            <a:t>3</a:t>
          </a:r>
          <a:endParaRPr lang="en-US" dirty="0"/>
        </a:p>
      </dgm:t>
    </dgm:pt>
    <dgm:pt modelId="{EBB0AC7F-BD18-40B5-B84A-0996FD82091C}" type="parTrans" cxnId="{0DFE0313-2012-41F1-8AB1-64A163ED7F54}">
      <dgm:prSet/>
      <dgm:spPr/>
      <dgm:t>
        <a:bodyPr/>
        <a:lstStyle/>
        <a:p>
          <a:endParaRPr lang="en-US"/>
        </a:p>
      </dgm:t>
    </dgm:pt>
    <dgm:pt modelId="{C4B0268F-F722-44A1-895E-D5F3BCB37951}" type="sibTrans" cxnId="{0DFE0313-2012-41F1-8AB1-64A163ED7F54}">
      <dgm:prSet/>
      <dgm:spPr/>
      <dgm:t>
        <a:bodyPr/>
        <a:lstStyle/>
        <a:p>
          <a:endParaRPr lang="en-US"/>
        </a:p>
      </dgm:t>
    </dgm:pt>
    <dgm:pt modelId="{F2A9E00E-18F2-4895-9C48-1546C22592D0}">
      <dgm:prSet phldrT="[Text]"/>
      <dgm:spPr/>
      <dgm:t>
        <a:bodyPr/>
        <a:lstStyle/>
        <a:p>
          <a:r>
            <a:rPr lang="en-US" smtClean="0">
              <a:latin typeface="-apple-system"/>
            </a:rPr>
            <a:t>A written report documenting our findings throughout the project</a:t>
          </a:r>
          <a:endParaRPr lang="en-US" dirty="0"/>
        </a:p>
      </dgm:t>
    </dgm:pt>
    <dgm:pt modelId="{ACCCADAF-4090-4600-81BB-1EC0509EBB48}" type="parTrans" cxnId="{C0565089-5A4D-4260-A692-DC35F3371AD0}">
      <dgm:prSet/>
      <dgm:spPr/>
      <dgm:t>
        <a:bodyPr/>
        <a:lstStyle/>
        <a:p>
          <a:endParaRPr lang="en-US"/>
        </a:p>
      </dgm:t>
    </dgm:pt>
    <dgm:pt modelId="{2110D80F-5751-4BF5-98D7-B75888AD59F9}" type="sibTrans" cxnId="{C0565089-5A4D-4260-A692-DC35F3371AD0}">
      <dgm:prSet/>
      <dgm:spPr/>
      <dgm:t>
        <a:bodyPr/>
        <a:lstStyle/>
        <a:p>
          <a:endParaRPr lang="en-US"/>
        </a:p>
      </dgm:t>
    </dgm:pt>
    <dgm:pt modelId="{0B506C90-9AFB-4934-9790-8165C44D326F}" type="pres">
      <dgm:prSet presAssocID="{1A7FC59C-DE07-4888-B957-11E6A9750069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endParaRPr lang="en-US"/>
        </a:p>
      </dgm:t>
    </dgm:pt>
    <dgm:pt modelId="{6148FD19-A33B-4EB4-954C-A6808AC64A9E}" type="pres">
      <dgm:prSet presAssocID="{81962E18-6A89-49C8-B40A-D414A3046F67}" presName="parenttextcomposite" presStyleCnt="0"/>
      <dgm:spPr/>
    </dgm:pt>
    <dgm:pt modelId="{651151EF-A564-4C9F-9413-EF59FD19EC88}" type="pres">
      <dgm:prSet presAssocID="{81962E18-6A89-49C8-B40A-D414A3046F67}" presName="parenttext" presStyleLbl="revTx" presStyleIdx="0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2360EC-FFD9-46C9-9886-3AB16F5FA00B}" type="pres">
      <dgm:prSet presAssocID="{81962E18-6A89-49C8-B40A-D414A3046F67}" presName="composite" presStyleCnt="0"/>
      <dgm:spPr/>
    </dgm:pt>
    <dgm:pt modelId="{163F7D49-0120-4C35-AFBD-054CEE819CDE}" type="pres">
      <dgm:prSet presAssocID="{81962E18-6A89-49C8-B40A-D414A3046F67}" presName="chevron1" presStyleLbl="alignNode1" presStyleIdx="0" presStyleCnt="21"/>
      <dgm:spPr/>
      <dgm:t>
        <a:bodyPr/>
        <a:lstStyle/>
        <a:p>
          <a:endParaRPr lang="en-US"/>
        </a:p>
      </dgm:t>
    </dgm:pt>
    <dgm:pt modelId="{47C7C60E-23DB-4C4A-8573-AB06A84653C7}" type="pres">
      <dgm:prSet presAssocID="{81962E18-6A89-49C8-B40A-D414A3046F67}" presName="chevron2" presStyleLbl="alignNode1" presStyleIdx="1" presStyleCnt="21"/>
      <dgm:spPr/>
    </dgm:pt>
    <dgm:pt modelId="{ABD15A0E-61D6-4C7D-812B-94F3323D6C7F}" type="pres">
      <dgm:prSet presAssocID="{81962E18-6A89-49C8-B40A-D414A3046F67}" presName="chevron3" presStyleLbl="alignNode1" presStyleIdx="2" presStyleCnt="21"/>
      <dgm:spPr/>
    </dgm:pt>
    <dgm:pt modelId="{198BA0E2-F201-4725-88F0-A4BD3E6349D8}" type="pres">
      <dgm:prSet presAssocID="{81962E18-6A89-49C8-B40A-D414A3046F67}" presName="chevron4" presStyleLbl="alignNode1" presStyleIdx="3" presStyleCnt="21"/>
      <dgm:spPr/>
    </dgm:pt>
    <dgm:pt modelId="{30D84442-3E8B-415B-9E9B-762C5A582F61}" type="pres">
      <dgm:prSet presAssocID="{81962E18-6A89-49C8-B40A-D414A3046F67}" presName="chevron5" presStyleLbl="alignNode1" presStyleIdx="4" presStyleCnt="21"/>
      <dgm:spPr/>
    </dgm:pt>
    <dgm:pt modelId="{8DEA76DF-F861-4C64-8372-CA8D6EDF5951}" type="pres">
      <dgm:prSet presAssocID="{81962E18-6A89-49C8-B40A-D414A3046F67}" presName="chevron6" presStyleLbl="alignNode1" presStyleIdx="5" presStyleCnt="21"/>
      <dgm:spPr/>
    </dgm:pt>
    <dgm:pt modelId="{5B512879-5C5E-4278-997F-BA9CE88586F9}" type="pres">
      <dgm:prSet presAssocID="{81962E18-6A89-49C8-B40A-D414A3046F67}" presName="chevron7" presStyleLbl="alignNode1" presStyleIdx="6" presStyleCnt="21"/>
      <dgm:spPr/>
    </dgm:pt>
    <dgm:pt modelId="{11C188F1-884B-4F0A-A089-3605785A5161}" type="pres">
      <dgm:prSet presAssocID="{81962E18-6A89-49C8-B40A-D414A3046F67}" presName="childtext" presStyleLbl="solidFgAcc1" presStyleIdx="0" presStyleCnt="3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F34A84-B126-4E61-8238-2CD8BE9A9155}" type="pres">
      <dgm:prSet presAssocID="{12214993-7E55-4D9D-B697-1428618D7221}" presName="sibTrans" presStyleCnt="0"/>
      <dgm:spPr/>
    </dgm:pt>
    <dgm:pt modelId="{DC6F88E3-6409-4EA0-9DCA-ADF18D0A2EC3}" type="pres">
      <dgm:prSet presAssocID="{B608F183-D958-4538-B201-0988B351C90D}" presName="parenttextcomposite" presStyleCnt="0"/>
      <dgm:spPr/>
    </dgm:pt>
    <dgm:pt modelId="{EB945BAD-8072-48FD-A244-5DC4ABA6B2C4}" type="pres">
      <dgm:prSet presAssocID="{B608F183-D958-4538-B201-0988B351C90D}" presName="parenttext" presStyleLbl="revTx" presStyleIdx="1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F77DCC-65E8-441A-BC2C-368899618083}" type="pres">
      <dgm:prSet presAssocID="{B608F183-D958-4538-B201-0988B351C90D}" presName="composite" presStyleCnt="0"/>
      <dgm:spPr/>
    </dgm:pt>
    <dgm:pt modelId="{72EBBEDF-CFD3-4D34-921C-ED3D84BCD2CB}" type="pres">
      <dgm:prSet presAssocID="{B608F183-D958-4538-B201-0988B351C90D}" presName="chevron1" presStyleLbl="alignNode1" presStyleIdx="7" presStyleCnt="21"/>
      <dgm:spPr/>
    </dgm:pt>
    <dgm:pt modelId="{8C88928D-E21C-4879-9387-B1FEE617CD79}" type="pres">
      <dgm:prSet presAssocID="{B608F183-D958-4538-B201-0988B351C90D}" presName="chevron2" presStyleLbl="alignNode1" presStyleIdx="8" presStyleCnt="21"/>
      <dgm:spPr/>
    </dgm:pt>
    <dgm:pt modelId="{013EF647-1375-4F41-B096-F6A9DBC90DB4}" type="pres">
      <dgm:prSet presAssocID="{B608F183-D958-4538-B201-0988B351C90D}" presName="chevron3" presStyleLbl="alignNode1" presStyleIdx="9" presStyleCnt="21"/>
      <dgm:spPr/>
    </dgm:pt>
    <dgm:pt modelId="{1CC26F2F-5459-48A7-A191-6D324984CD8E}" type="pres">
      <dgm:prSet presAssocID="{B608F183-D958-4538-B201-0988B351C90D}" presName="chevron4" presStyleLbl="alignNode1" presStyleIdx="10" presStyleCnt="21"/>
      <dgm:spPr/>
    </dgm:pt>
    <dgm:pt modelId="{1EA82FAA-6D28-47D9-9BA2-AAD22C2D25FE}" type="pres">
      <dgm:prSet presAssocID="{B608F183-D958-4538-B201-0988B351C90D}" presName="chevron5" presStyleLbl="alignNode1" presStyleIdx="11" presStyleCnt="21"/>
      <dgm:spPr/>
    </dgm:pt>
    <dgm:pt modelId="{963E17E4-6DFE-4AF9-BE7F-E9E771CDDAA5}" type="pres">
      <dgm:prSet presAssocID="{B608F183-D958-4538-B201-0988B351C90D}" presName="chevron6" presStyleLbl="alignNode1" presStyleIdx="12" presStyleCnt="21"/>
      <dgm:spPr/>
    </dgm:pt>
    <dgm:pt modelId="{E9285B06-89C9-4C0D-B3F1-A1D1A66201D9}" type="pres">
      <dgm:prSet presAssocID="{B608F183-D958-4538-B201-0988B351C90D}" presName="chevron7" presStyleLbl="alignNode1" presStyleIdx="13" presStyleCnt="21"/>
      <dgm:spPr/>
    </dgm:pt>
    <dgm:pt modelId="{BB880A5A-89FA-4DC8-B135-D7E32C87B122}" type="pres">
      <dgm:prSet presAssocID="{B608F183-D958-4538-B201-0988B351C90D}" presName="childtext" presStyleLbl="solidFgAcc1" presStyleIdx="1" presStyleCnt="3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5AC4F3-0233-4173-AD4D-BAB1DF47D8DB}" type="pres">
      <dgm:prSet presAssocID="{3EA5AFB8-3971-4E68-8E2D-F8B86AE032B9}" presName="sibTrans" presStyleCnt="0"/>
      <dgm:spPr/>
    </dgm:pt>
    <dgm:pt modelId="{29FCC5BF-726A-4B55-A7DB-4A33495C7427}" type="pres">
      <dgm:prSet presAssocID="{E5FE4FA9-3020-474E-BA3E-DC67BCD7F26C}" presName="parenttextcomposite" presStyleCnt="0"/>
      <dgm:spPr/>
    </dgm:pt>
    <dgm:pt modelId="{7DF0BAB1-26EE-409F-9EDD-E159FA213A12}" type="pres">
      <dgm:prSet presAssocID="{E5FE4FA9-3020-474E-BA3E-DC67BCD7F26C}" presName="parenttext" presStyleLbl="revTx" presStyleIdx="2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D87B65-DB24-4F92-8710-743A68F07607}" type="pres">
      <dgm:prSet presAssocID="{E5FE4FA9-3020-474E-BA3E-DC67BCD7F26C}" presName="composite" presStyleCnt="0"/>
      <dgm:spPr/>
    </dgm:pt>
    <dgm:pt modelId="{0D3ADE88-CF88-46BE-AD28-C96FBA1E16AD}" type="pres">
      <dgm:prSet presAssocID="{E5FE4FA9-3020-474E-BA3E-DC67BCD7F26C}" presName="chevron1" presStyleLbl="alignNode1" presStyleIdx="14" presStyleCnt="21"/>
      <dgm:spPr/>
    </dgm:pt>
    <dgm:pt modelId="{85EA4BF8-7584-42B7-B977-475AB7B90AA2}" type="pres">
      <dgm:prSet presAssocID="{E5FE4FA9-3020-474E-BA3E-DC67BCD7F26C}" presName="chevron2" presStyleLbl="alignNode1" presStyleIdx="15" presStyleCnt="21"/>
      <dgm:spPr/>
    </dgm:pt>
    <dgm:pt modelId="{64EA82C5-14E2-44D0-84E4-A056F52F4A9C}" type="pres">
      <dgm:prSet presAssocID="{E5FE4FA9-3020-474E-BA3E-DC67BCD7F26C}" presName="chevron3" presStyleLbl="alignNode1" presStyleIdx="16" presStyleCnt="21"/>
      <dgm:spPr/>
    </dgm:pt>
    <dgm:pt modelId="{BE806468-ABD4-48FA-9770-EBB62EEE6598}" type="pres">
      <dgm:prSet presAssocID="{E5FE4FA9-3020-474E-BA3E-DC67BCD7F26C}" presName="chevron4" presStyleLbl="alignNode1" presStyleIdx="17" presStyleCnt="21"/>
      <dgm:spPr/>
    </dgm:pt>
    <dgm:pt modelId="{4598BBFA-E57E-4D6D-986D-C71011988490}" type="pres">
      <dgm:prSet presAssocID="{E5FE4FA9-3020-474E-BA3E-DC67BCD7F26C}" presName="chevron5" presStyleLbl="alignNode1" presStyleIdx="18" presStyleCnt="21"/>
      <dgm:spPr/>
    </dgm:pt>
    <dgm:pt modelId="{E230A174-6BE6-42E2-B906-0FA627692F93}" type="pres">
      <dgm:prSet presAssocID="{E5FE4FA9-3020-474E-BA3E-DC67BCD7F26C}" presName="chevron6" presStyleLbl="alignNode1" presStyleIdx="19" presStyleCnt="21"/>
      <dgm:spPr/>
    </dgm:pt>
    <dgm:pt modelId="{35218DC1-5B7F-4DBC-8839-0F9495F463AC}" type="pres">
      <dgm:prSet presAssocID="{E5FE4FA9-3020-474E-BA3E-DC67BCD7F26C}" presName="chevron7" presStyleLbl="alignNode1" presStyleIdx="20" presStyleCnt="21"/>
      <dgm:spPr/>
    </dgm:pt>
    <dgm:pt modelId="{C6C7E1CF-D7E1-4099-B360-5C169261B165}" type="pres">
      <dgm:prSet presAssocID="{E5FE4FA9-3020-474E-BA3E-DC67BCD7F26C}" presName="childtext" presStyleLbl="solidFgAcc1" presStyleIdx="2" presStyleCnt="3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0A400B4-C0C9-4486-A82C-B8BB1D9F5365}" type="presOf" srcId="{E5FE4FA9-3020-474E-BA3E-DC67BCD7F26C}" destId="{7DF0BAB1-26EE-409F-9EDD-E159FA213A12}" srcOrd="0" destOrd="0" presId="urn:microsoft.com/office/officeart/2008/layout/VerticalAccentList"/>
    <dgm:cxn modelId="{5F475CB5-5799-40BB-830A-F19F5B534003}" srcId="{1A7FC59C-DE07-4888-B957-11E6A9750069}" destId="{B608F183-D958-4538-B201-0988B351C90D}" srcOrd="1" destOrd="0" parTransId="{5A93AFBA-0EAB-43F1-90D9-D8D362F88159}" sibTransId="{3EA5AFB8-3971-4E68-8E2D-F8B86AE032B9}"/>
    <dgm:cxn modelId="{917967A1-9922-4F54-A448-AA7EEB2A0F7C}" type="presOf" srcId="{1A7FC59C-DE07-4888-B957-11E6A9750069}" destId="{0B506C90-9AFB-4934-9790-8165C44D326F}" srcOrd="0" destOrd="0" presId="urn:microsoft.com/office/officeart/2008/layout/VerticalAccentList"/>
    <dgm:cxn modelId="{2BB4AE6A-9900-45E3-AC73-D4758AC48ABE}" srcId="{1A7FC59C-DE07-4888-B957-11E6A9750069}" destId="{81962E18-6A89-49C8-B40A-D414A3046F67}" srcOrd="0" destOrd="0" parTransId="{99892F45-AB74-47B9-AC27-6009176FB748}" sibTransId="{12214993-7E55-4D9D-B697-1428618D7221}"/>
    <dgm:cxn modelId="{98EEDFE9-16A7-4F01-82A4-C1760FEA13C2}" type="presOf" srcId="{B608F183-D958-4538-B201-0988B351C90D}" destId="{EB945BAD-8072-48FD-A244-5DC4ABA6B2C4}" srcOrd="0" destOrd="0" presId="urn:microsoft.com/office/officeart/2008/layout/VerticalAccentList"/>
    <dgm:cxn modelId="{B36FCD6F-0090-40D0-B949-E0465A3DAE80}" type="presOf" srcId="{F2A9E00E-18F2-4895-9C48-1546C22592D0}" destId="{C6C7E1CF-D7E1-4099-B360-5C169261B165}" srcOrd="0" destOrd="0" presId="urn:microsoft.com/office/officeart/2008/layout/VerticalAccentList"/>
    <dgm:cxn modelId="{0DFE0313-2012-41F1-8AB1-64A163ED7F54}" srcId="{1A7FC59C-DE07-4888-B957-11E6A9750069}" destId="{E5FE4FA9-3020-474E-BA3E-DC67BCD7F26C}" srcOrd="2" destOrd="0" parTransId="{EBB0AC7F-BD18-40B5-B84A-0996FD82091C}" sibTransId="{C4B0268F-F722-44A1-895E-D5F3BCB37951}"/>
    <dgm:cxn modelId="{36A827E1-0B4B-49B6-B35D-75B9B800BEDD}" srcId="{81962E18-6A89-49C8-B40A-D414A3046F67}" destId="{A161758C-8E5D-4011-BA4B-8FDF9AD1FDA1}" srcOrd="0" destOrd="0" parTransId="{6EE52439-6732-44E1-A939-25AEFBC56C79}" sibTransId="{570CD477-8A09-480B-A0AB-868CFFD91AD7}"/>
    <dgm:cxn modelId="{311B44C6-6647-42A7-BC06-8158E9D4E530}" type="presOf" srcId="{DB4AC174-0511-4917-9B03-94CE4A19FC7F}" destId="{BB880A5A-89FA-4DC8-B135-D7E32C87B122}" srcOrd="0" destOrd="0" presId="urn:microsoft.com/office/officeart/2008/layout/VerticalAccentList"/>
    <dgm:cxn modelId="{78BB4B1A-AAE9-4149-9590-88B8BCD2BE8A}" type="presOf" srcId="{A161758C-8E5D-4011-BA4B-8FDF9AD1FDA1}" destId="{11C188F1-884B-4F0A-A089-3605785A5161}" srcOrd="0" destOrd="0" presId="urn:microsoft.com/office/officeart/2008/layout/VerticalAccentList"/>
    <dgm:cxn modelId="{C7F9DC13-6D94-4638-9D1F-7BE18AFE0CB3}" type="presOf" srcId="{81962E18-6A89-49C8-B40A-D414A3046F67}" destId="{651151EF-A564-4C9F-9413-EF59FD19EC88}" srcOrd="0" destOrd="0" presId="urn:microsoft.com/office/officeart/2008/layout/VerticalAccentList"/>
    <dgm:cxn modelId="{A57AA6D2-EE14-4FE0-AC60-05FE45C43A2B}" srcId="{B608F183-D958-4538-B201-0988B351C90D}" destId="{DB4AC174-0511-4917-9B03-94CE4A19FC7F}" srcOrd="0" destOrd="0" parTransId="{E68CE413-8886-426F-9685-62442E0D2733}" sibTransId="{4E9A744E-AD2D-471E-A9B7-D296F98D1041}"/>
    <dgm:cxn modelId="{C0565089-5A4D-4260-A692-DC35F3371AD0}" srcId="{E5FE4FA9-3020-474E-BA3E-DC67BCD7F26C}" destId="{F2A9E00E-18F2-4895-9C48-1546C22592D0}" srcOrd="0" destOrd="0" parTransId="{ACCCADAF-4090-4600-81BB-1EC0509EBB48}" sibTransId="{2110D80F-5751-4BF5-98D7-B75888AD59F9}"/>
    <dgm:cxn modelId="{B866F35F-984C-4D22-BB3A-2495A01A0A88}" type="presParOf" srcId="{0B506C90-9AFB-4934-9790-8165C44D326F}" destId="{6148FD19-A33B-4EB4-954C-A6808AC64A9E}" srcOrd="0" destOrd="0" presId="urn:microsoft.com/office/officeart/2008/layout/VerticalAccentList"/>
    <dgm:cxn modelId="{6E1C8FE4-606F-4530-83C8-EF2B499A6216}" type="presParOf" srcId="{6148FD19-A33B-4EB4-954C-A6808AC64A9E}" destId="{651151EF-A564-4C9F-9413-EF59FD19EC88}" srcOrd="0" destOrd="0" presId="urn:microsoft.com/office/officeart/2008/layout/VerticalAccentList"/>
    <dgm:cxn modelId="{8AF2DB0A-8770-411A-B2F8-2CCFD35746A7}" type="presParOf" srcId="{0B506C90-9AFB-4934-9790-8165C44D326F}" destId="{4B2360EC-FFD9-46C9-9886-3AB16F5FA00B}" srcOrd="1" destOrd="0" presId="urn:microsoft.com/office/officeart/2008/layout/VerticalAccentList"/>
    <dgm:cxn modelId="{C86323F7-0A09-4283-90AC-C3F16874A12A}" type="presParOf" srcId="{4B2360EC-FFD9-46C9-9886-3AB16F5FA00B}" destId="{163F7D49-0120-4C35-AFBD-054CEE819CDE}" srcOrd="0" destOrd="0" presId="urn:microsoft.com/office/officeart/2008/layout/VerticalAccentList"/>
    <dgm:cxn modelId="{550A47EB-0BB7-4483-A4CB-F48C2A100504}" type="presParOf" srcId="{4B2360EC-FFD9-46C9-9886-3AB16F5FA00B}" destId="{47C7C60E-23DB-4C4A-8573-AB06A84653C7}" srcOrd="1" destOrd="0" presId="urn:microsoft.com/office/officeart/2008/layout/VerticalAccentList"/>
    <dgm:cxn modelId="{9AD6CBC3-9614-475E-90EE-999CD7B0846E}" type="presParOf" srcId="{4B2360EC-FFD9-46C9-9886-3AB16F5FA00B}" destId="{ABD15A0E-61D6-4C7D-812B-94F3323D6C7F}" srcOrd="2" destOrd="0" presId="urn:microsoft.com/office/officeart/2008/layout/VerticalAccentList"/>
    <dgm:cxn modelId="{C2BE52F7-02C8-42B7-88E7-6AD1193B75C8}" type="presParOf" srcId="{4B2360EC-FFD9-46C9-9886-3AB16F5FA00B}" destId="{198BA0E2-F201-4725-88F0-A4BD3E6349D8}" srcOrd="3" destOrd="0" presId="urn:microsoft.com/office/officeart/2008/layout/VerticalAccentList"/>
    <dgm:cxn modelId="{1C735327-F029-47D5-9F0E-152C7E073758}" type="presParOf" srcId="{4B2360EC-FFD9-46C9-9886-3AB16F5FA00B}" destId="{30D84442-3E8B-415B-9E9B-762C5A582F61}" srcOrd="4" destOrd="0" presId="urn:microsoft.com/office/officeart/2008/layout/VerticalAccentList"/>
    <dgm:cxn modelId="{A4E3F37F-840C-4FEC-B63F-8BC347ADF8AE}" type="presParOf" srcId="{4B2360EC-FFD9-46C9-9886-3AB16F5FA00B}" destId="{8DEA76DF-F861-4C64-8372-CA8D6EDF5951}" srcOrd="5" destOrd="0" presId="urn:microsoft.com/office/officeart/2008/layout/VerticalAccentList"/>
    <dgm:cxn modelId="{6BD62659-1311-44D8-BEC0-A506ACEE6936}" type="presParOf" srcId="{4B2360EC-FFD9-46C9-9886-3AB16F5FA00B}" destId="{5B512879-5C5E-4278-997F-BA9CE88586F9}" srcOrd="6" destOrd="0" presId="urn:microsoft.com/office/officeart/2008/layout/VerticalAccentList"/>
    <dgm:cxn modelId="{6735F978-BE70-470B-A266-A58D349EF2A5}" type="presParOf" srcId="{4B2360EC-FFD9-46C9-9886-3AB16F5FA00B}" destId="{11C188F1-884B-4F0A-A089-3605785A5161}" srcOrd="7" destOrd="0" presId="urn:microsoft.com/office/officeart/2008/layout/VerticalAccentList"/>
    <dgm:cxn modelId="{4C033B1F-82FA-4639-96CA-D6371F4E61F3}" type="presParOf" srcId="{0B506C90-9AFB-4934-9790-8165C44D326F}" destId="{65F34A84-B126-4E61-8238-2CD8BE9A9155}" srcOrd="2" destOrd="0" presId="urn:microsoft.com/office/officeart/2008/layout/VerticalAccentList"/>
    <dgm:cxn modelId="{C4022541-4BB2-4360-83E2-14DDEB2A09F4}" type="presParOf" srcId="{0B506C90-9AFB-4934-9790-8165C44D326F}" destId="{DC6F88E3-6409-4EA0-9DCA-ADF18D0A2EC3}" srcOrd="3" destOrd="0" presId="urn:microsoft.com/office/officeart/2008/layout/VerticalAccentList"/>
    <dgm:cxn modelId="{37121C62-DC82-4A5D-AFE4-F8830323747A}" type="presParOf" srcId="{DC6F88E3-6409-4EA0-9DCA-ADF18D0A2EC3}" destId="{EB945BAD-8072-48FD-A244-5DC4ABA6B2C4}" srcOrd="0" destOrd="0" presId="urn:microsoft.com/office/officeart/2008/layout/VerticalAccentList"/>
    <dgm:cxn modelId="{E2672356-3C36-467C-B3E3-21B5C5A9C714}" type="presParOf" srcId="{0B506C90-9AFB-4934-9790-8165C44D326F}" destId="{05F77DCC-65E8-441A-BC2C-368899618083}" srcOrd="4" destOrd="0" presId="urn:microsoft.com/office/officeart/2008/layout/VerticalAccentList"/>
    <dgm:cxn modelId="{8CD2B635-490B-4A95-9352-791053FBB33B}" type="presParOf" srcId="{05F77DCC-65E8-441A-BC2C-368899618083}" destId="{72EBBEDF-CFD3-4D34-921C-ED3D84BCD2CB}" srcOrd="0" destOrd="0" presId="urn:microsoft.com/office/officeart/2008/layout/VerticalAccentList"/>
    <dgm:cxn modelId="{F1F1B978-9883-4FF7-BCD3-54FDA17DAA10}" type="presParOf" srcId="{05F77DCC-65E8-441A-BC2C-368899618083}" destId="{8C88928D-E21C-4879-9387-B1FEE617CD79}" srcOrd="1" destOrd="0" presId="urn:microsoft.com/office/officeart/2008/layout/VerticalAccentList"/>
    <dgm:cxn modelId="{90CB2B4E-8D51-4F9A-84D5-BFB25D250B64}" type="presParOf" srcId="{05F77DCC-65E8-441A-BC2C-368899618083}" destId="{013EF647-1375-4F41-B096-F6A9DBC90DB4}" srcOrd="2" destOrd="0" presId="urn:microsoft.com/office/officeart/2008/layout/VerticalAccentList"/>
    <dgm:cxn modelId="{3DC565E6-A92E-4611-9874-3F19840128A1}" type="presParOf" srcId="{05F77DCC-65E8-441A-BC2C-368899618083}" destId="{1CC26F2F-5459-48A7-A191-6D324984CD8E}" srcOrd="3" destOrd="0" presId="urn:microsoft.com/office/officeart/2008/layout/VerticalAccentList"/>
    <dgm:cxn modelId="{D0170B4C-D36C-49E2-8458-1DE3ABE80B90}" type="presParOf" srcId="{05F77DCC-65E8-441A-BC2C-368899618083}" destId="{1EA82FAA-6D28-47D9-9BA2-AAD22C2D25FE}" srcOrd="4" destOrd="0" presId="urn:microsoft.com/office/officeart/2008/layout/VerticalAccentList"/>
    <dgm:cxn modelId="{1EF32CC5-32CD-4780-ADE6-B0342C0237BF}" type="presParOf" srcId="{05F77DCC-65E8-441A-BC2C-368899618083}" destId="{963E17E4-6DFE-4AF9-BE7F-E9E771CDDAA5}" srcOrd="5" destOrd="0" presId="urn:microsoft.com/office/officeart/2008/layout/VerticalAccentList"/>
    <dgm:cxn modelId="{7919A1DB-8F71-4270-97AA-74B39360B122}" type="presParOf" srcId="{05F77DCC-65E8-441A-BC2C-368899618083}" destId="{E9285B06-89C9-4C0D-B3F1-A1D1A66201D9}" srcOrd="6" destOrd="0" presId="urn:microsoft.com/office/officeart/2008/layout/VerticalAccentList"/>
    <dgm:cxn modelId="{3C1B0EE1-6E0E-4FC4-A155-7D4ECFDDD3B8}" type="presParOf" srcId="{05F77DCC-65E8-441A-BC2C-368899618083}" destId="{BB880A5A-89FA-4DC8-B135-D7E32C87B122}" srcOrd="7" destOrd="0" presId="urn:microsoft.com/office/officeart/2008/layout/VerticalAccentList"/>
    <dgm:cxn modelId="{107D49FB-5E91-4B78-9A5B-A0BA7C66C8FD}" type="presParOf" srcId="{0B506C90-9AFB-4934-9790-8165C44D326F}" destId="{D55AC4F3-0233-4173-AD4D-BAB1DF47D8DB}" srcOrd="5" destOrd="0" presId="urn:microsoft.com/office/officeart/2008/layout/VerticalAccentList"/>
    <dgm:cxn modelId="{9C4F5B8B-BE9B-4AE5-B243-AE268AA12249}" type="presParOf" srcId="{0B506C90-9AFB-4934-9790-8165C44D326F}" destId="{29FCC5BF-726A-4B55-A7DB-4A33495C7427}" srcOrd="6" destOrd="0" presId="urn:microsoft.com/office/officeart/2008/layout/VerticalAccentList"/>
    <dgm:cxn modelId="{4F4F3ABB-4C79-4A61-860D-14E125E34425}" type="presParOf" srcId="{29FCC5BF-726A-4B55-A7DB-4A33495C7427}" destId="{7DF0BAB1-26EE-409F-9EDD-E159FA213A12}" srcOrd="0" destOrd="0" presId="urn:microsoft.com/office/officeart/2008/layout/VerticalAccentList"/>
    <dgm:cxn modelId="{F1B82295-8462-4F49-8068-1A25295A57D4}" type="presParOf" srcId="{0B506C90-9AFB-4934-9790-8165C44D326F}" destId="{2AD87B65-DB24-4F92-8710-743A68F07607}" srcOrd="7" destOrd="0" presId="urn:microsoft.com/office/officeart/2008/layout/VerticalAccentList"/>
    <dgm:cxn modelId="{42406DD1-63A4-4592-ADB3-5DC6308B6131}" type="presParOf" srcId="{2AD87B65-DB24-4F92-8710-743A68F07607}" destId="{0D3ADE88-CF88-46BE-AD28-C96FBA1E16AD}" srcOrd="0" destOrd="0" presId="urn:microsoft.com/office/officeart/2008/layout/VerticalAccentList"/>
    <dgm:cxn modelId="{8BEC0172-3E93-402C-8E02-9AE7D0E18632}" type="presParOf" srcId="{2AD87B65-DB24-4F92-8710-743A68F07607}" destId="{85EA4BF8-7584-42B7-B977-475AB7B90AA2}" srcOrd="1" destOrd="0" presId="urn:microsoft.com/office/officeart/2008/layout/VerticalAccentList"/>
    <dgm:cxn modelId="{2903F9C2-910B-420A-8B61-B8E6903369E1}" type="presParOf" srcId="{2AD87B65-DB24-4F92-8710-743A68F07607}" destId="{64EA82C5-14E2-44D0-84E4-A056F52F4A9C}" srcOrd="2" destOrd="0" presId="urn:microsoft.com/office/officeart/2008/layout/VerticalAccentList"/>
    <dgm:cxn modelId="{EAD121A7-D245-4796-BF34-72DA06A5D460}" type="presParOf" srcId="{2AD87B65-DB24-4F92-8710-743A68F07607}" destId="{BE806468-ABD4-48FA-9770-EBB62EEE6598}" srcOrd="3" destOrd="0" presId="urn:microsoft.com/office/officeart/2008/layout/VerticalAccentList"/>
    <dgm:cxn modelId="{6EF219EE-EA95-4E57-92EC-978A0597D175}" type="presParOf" srcId="{2AD87B65-DB24-4F92-8710-743A68F07607}" destId="{4598BBFA-E57E-4D6D-986D-C71011988490}" srcOrd="4" destOrd="0" presId="urn:microsoft.com/office/officeart/2008/layout/VerticalAccentList"/>
    <dgm:cxn modelId="{2AE4CB0A-BCCA-4B85-95B0-6D729FF78A3B}" type="presParOf" srcId="{2AD87B65-DB24-4F92-8710-743A68F07607}" destId="{E230A174-6BE6-42E2-B906-0FA627692F93}" srcOrd="5" destOrd="0" presId="urn:microsoft.com/office/officeart/2008/layout/VerticalAccentList"/>
    <dgm:cxn modelId="{E481B639-B03C-4869-878D-FF5D51126C4B}" type="presParOf" srcId="{2AD87B65-DB24-4F92-8710-743A68F07607}" destId="{35218DC1-5B7F-4DBC-8839-0F9495F463AC}" srcOrd="6" destOrd="0" presId="urn:microsoft.com/office/officeart/2008/layout/VerticalAccentList"/>
    <dgm:cxn modelId="{AFF0D1A7-7C03-406B-B5F4-0808D0797CB7}" type="presParOf" srcId="{2AD87B65-DB24-4F92-8710-743A68F07607}" destId="{C6C7E1CF-D7E1-4099-B360-5C169261B165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454828-02BD-4D99-A010-C643B4405156}" type="doc">
      <dgm:prSet loTypeId="urn:microsoft.com/office/officeart/2005/8/layout/pyramid2" loCatId="list" qsTypeId="urn:microsoft.com/office/officeart/2005/8/quickstyle/simple1" qsCatId="simple" csTypeId="urn:microsoft.com/office/officeart/2005/8/colors/accent2_2" csCatId="accent2" phldr="1"/>
      <dgm:spPr/>
    </dgm:pt>
    <dgm:pt modelId="{B996C701-6C77-4260-883F-81CBF14D5C7C}">
      <dgm:prSet phldrT="[Text]"/>
      <dgm:spPr/>
      <dgm:t>
        <a:bodyPr/>
        <a:lstStyle/>
        <a:p>
          <a:r>
            <a:rPr lang="en-US" dirty="0" smtClean="0"/>
            <a:t>Feature Selection</a:t>
          </a:r>
          <a:endParaRPr lang="en-US" dirty="0"/>
        </a:p>
      </dgm:t>
    </dgm:pt>
    <dgm:pt modelId="{DDA8EC69-4A65-4106-9E89-0504F3FF44CF}" type="parTrans" cxnId="{2B643C6E-5392-4921-AFF1-A9995B986638}">
      <dgm:prSet/>
      <dgm:spPr/>
      <dgm:t>
        <a:bodyPr/>
        <a:lstStyle/>
        <a:p>
          <a:endParaRPr lang="en-US"/>
        </a:p>
      </dgm:t>
    </dgm:pt>
    <dgm:pt modelId="{5D488A4B-A1C8-487F-810C-0D2288C94A16}" type="sibTrans" cxnId="{2B643C6E-5392-4921-AFF1-A9995B986638}">
      <dgm:prSet/>
      <dgm:spPr/>
      <dgm:t>
        <a:bodyPr/>
        <a:lstStyle/>
        <a:p>
          <a:endParaRPr lang="en-US"/>
        </a:p>
      </dgm:t>
    </dgm:pt>
    <dgm:pt modelId="{031399A0-0BD6-4E64-8206-5CF391FB9D2B}">
      <dgm:prSet phldrT="[Text]"/>
      <dgm:spPr/>
      <dgm:t>
        <a:bodyPr/>
        <a:lstStyle/>
        <a:p>
          <a:r>
            <a:rPr lang="en-US" dirty="0" smtClean="0"/>
            <a:t>Natural Language Processing</a:t>
          </a:r>
          <a:endParaRPr lang="en-US" dirty="0"/>
        </a:p>
      </dgm:t>
    </dgm:pt>
    <dgm:pt modelId="{5AC69E7B-7A16-4749-AF4A-62B1733EE500}" type="parTrans" cxnId="{E50C0DEE-F53D-4E4B-BDEF-84875A8BF270}">
      <dgm:prSet/>
      <dgm:spPr/>
      <dgm:t>
        <a:bodyPr/>
        <a:lstStyle/>
        <a:p>
          <a:endParaRPr lang="en-US"/>
        </a:p>
      </dgm:t>
    </dgm:pt>
    <dgm:pt modelId="{81797A9B-EE79-4427-BB7A-837E844459F5}" type="sibTrans" cxnId="{E50C0DEE-F53D-4E4B-BDEF-84875A8BF270}">
      <dgm:prSet/>
      <dgm:spPr/>
      <dgm:t>
        <a:bodyPr/>
        <a:lstStyle/>
        <a:p>
          <a:endParaRPr lang="en-US"/>
        </a:p>
      </dgm:t>
    </dgm:pt>
    <dgm:pt modelId="{4F8763B8-10B9-422A-BF51-88B052373032}">
      <dgm:prSet phldrT="[Text]"/>
      <dgm:spPr/>
      <dgm:t>
        <a:bodyPr/>
        <a:lstStyle/>
        <a:p>
          <a:r>
            <a:rPr lang="en-US" dirty="0" smtClean="0"/>
            <a:t>Classification/ Regression</a:t>
          </a:r>
          <a:endParaRPr lang="en-US" dirty="0"/>
        </a:p>
      </dgm:t>
    </dgm:pt>
    <dgm:pt modelId="{E816D3C8-C4A6-404B-BC9C-93824777DEE1}" type="parTrans" cxnId="{05FAF39B-CB99-45C0-80A1-6897FB8BE8C4}">
      <dgm:prSet/>
      <dgm:spPr/>
      <dgm:t>
        <a:bodyPr/>
        <a:lstStyle/>
        <a:p>
          <a:endParaRPr lang="en-US"/>
        </a:p>
      </dgm:t>
    </dgm:pt>
    <dgm:pt modelId="{1F94E0C9-83F0-4299-A425-51080B85FA85}" type="sibTrans" cxnId="{05FAF39B-CB99-45C0-80A1-6897FB8BE8C4}">
      <dgm:prSet/>
      <dgm:spPr/>
      <dgm:t>
        <a:bodyPr/>
        <a:lstStyle/>
        <a:p>
          <a:endParaRPr lang="en-US"/>
        </a:p>
      </dgm:t>
    </dgm:pt>
    <dgm:pt modelId="{D2A02FE8-D2E4-49D9-AF4D-0A962BCD0589}" type="pres">
      <dgm:prSet presAssocID="{91454828-02BD-4D99-A010-C643B4405156}" presName="compositeShape" presStyleCnt="0">
        <dgm:presLayoutVars>
          <dgm:dir/>
          <dgm:resizeHandles/>
        </dgm:presLayoutVars>
      </dgm:prSet>
      <dgm:spPr/>
    </dgm:pt>
    <dgm:pt modelId="{06E9E735-6221-4725-99EE-446743F2EEE1}" type="pres">
      <dgm:prSet presAssocID="{91454828-02BD-4D99-A010-C643B4405156}" presName="pyramid" presStyleLbl="node1" presStyleIdx="0" presStyleCnt="1" custAng="10800000" custLinFactNeighborX="-705" custLinFactNeighborY="211"/>
      <dgm:spPr/>
    </dgm:pt>
    <dgm:pt modelId="{B67B87EA-546A-46B8-B84F-6DA00C1DDC2B}" type="pres">
      <dgm:prSet presAssocID="{91454828-02BD-4D99-A010-C643B4405156}" presName="theList" presStyleCnt="0"/>
      <dgm:spPr/>
    </dgm:pt>
    <dgm:pt modelId="{38B1C076-6B4B-455D-81B1-88E7819089F4}" type="pres">
      <dgm:prSet presAssocID="{B996C701-6C77-4260-883F-81CBF14D5C7C}" presName="aNode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1E811C-4FAB-40A9-BE25-EBDE39F82D70}" type="pres">
      <dgm:prSet presAssocID="{B996C701-6C77-4260-883F-81CBF14D5C7C}" presName="aSpace" presStyleCnt="0"/>
      <dgm:spPr/>
    </dgm:pt>
    <dgm:pt modelId="{AC3EC5EB-AF32-498B-AB60-FB99761FCDA9}" type="pres">
      <dgm:prSet presAssocID="{031399A0-0BD6-4E64-8206-5CF391FB9D2B}" presName="aNode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4C8EB-650A-4848-910E-F3F72DCB9373}" type="pres">
      <dgm:prSet presAssocID="{031399A0-0BD6-4E64-8206-5CF391FB9D2B}" presName="aSpace" presStyleCnt="0"/>
      <dgm:spPr/>
    </dgm:pt>
    <dgm:pt modelId="{25FC43AC-8048-4EF8-9C8F-3621BF6C8CD4}" type="pres">
      <dgm:prSet presAssocID="{4F8763B8-10B9-422A-BF51-88B052373032}" presName="aNode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0B3E72-58A6-4DEA-A00B-825C6036BDB6}" type="pres">
      <dgm:prSet presAssocID="{4F8763B8-10B9-422A-BF51-88B052373032}" presName="aSpace" presStyleCnt="0"/>
      <dgm:spPr/>
    </dgm:pt>
  </dgm:ptLst>
  <dgm:cxnLst>
    <dgm:cxn modelId="{39CF8BB6-33D1-41B7-9A63-7B124521EA22}" type="presOf" srcId="{031399A0-0BD6-4E64-8206-5CF391FB9D2B}" destId="{AC3EC5EB-AF32-498B-AB60-FB99761FCDA9}" srcOrd="0" destOrd="0" presId="urn:microsoft.com/office/officeart/2005/8/layout/pyramid2"/>
    <dgm:cxn modelId="{708B96E7-2BBE-4832-B975-B6F111950337}" type="presOf" srcId="{91454828-02BD-4D99-A010-C643B4405156}" destId="{D2A02FE8-D2E4-49D9-AF4D-0A962BCD0589}" srcOrd="0" destOrd="0" presId="urn:microsoft.com/office/officeart/2005/8/layout/pyramid2"/>
    <dgm:cxn modelId="{E50C0DEE-F53D-4E4B-BDEF-84875A8BF270}" srcId="{91454828-02BD-4D99-A010-C643B4405156}" destId="{031399A0-0BD6-4E64-8206-5CF391FB9D2B}" srcOrd="1" destOrd="0" parTransId="{5AC69E7B-7A16-4749-AF4A-62B1733EE500}" sibTransId="{81797A9B-EE79-4427-BB7A-837E844459F5}"/>
    <dgm:cxn modelId="{2B643C6E-5392-4921-AFF1-A9995B986638}" srcId="{91454828-02BD-4D99-A010-C643B4405156}" destId="{B996C701-6C77-4260-883F-81CBF14D5C7C}" srcOrd="0" destOrd="0" parTransId="{DDA8EC69-4A65-4106-9E89-0504F3FF44CF}" sibTransId="{5D488A4B-A1C8-487F-810C-0D2288C94A16}"/>
    <dgm:cxn modelId="{05FAF39B-CB99-45C0-80A1-6897FB8BE8C4}" srcId="{91454828-02BD-4D99-A010-C643B4405156}" destId="{4F8763B8-10B9-422A-BF51-88B052373032}" srcOrd="2" destOrd="0" parTransId="{E816D3C8-C4A6-404B-BC9C-93824777DEE1}" sibTransId="{1F94E0C9-83F0-4299-A425-51080B85FA85}"/>
    <dgm:cxn modelId="{96C1D71C-9611-457E-A14F-64A19A45CC99}" type="presOf" srcId="{4F8763B8-10B9-422A-BF51-88B052373032}" destId="{25FC43AC-8048-4EF8-9C8F-3621BF6C8CD4}" srcOrd="0" destOrd="0" presId="urn:microsoft.com/office/officeart/2005/8/layout/pyramid2"/>
    <dgm:cxn modelId="{9BF1A275-ACE6-4318-8E72-AF22453A3B83}" type="presOf" srcId="{B996C701-6C77-4260-883F-81CBF14D5C7C}" destId="{38B1C076-6B4B-455D-81B1-88E7819089F4}" srcOrd="0" destOrd="0" presId="urn:microsoft.com/office/officeart/2005/8/layout/pyramid2"/>
    <dgm:cxn modelId="{967E85B7-D908-47CC-907B-5F085A8A6B02}" type="presParOf" srcId="{D2A02FE8-D2E4-49D9-AF4D-0A962BCD0589}" destId="{06E9E735-6221-4725-99EE-446743F2EEE1}" srcOrd="0" destOrd="0" presId="urn:microsoft.com/office/officeart/2005/8/layout/pyramid2"/>
    <dgm:cxn modelId="{10476FC9-FAF1-428C-8B27-FD1B9CA36D92}" type="presParOf" srcId="{D2A02FE8-D2E4-49D9-AF4D-0A962BCD0589}" destId="{B67B87EA-546A-46B8-B84F-6DA00C1DDC2B}" srcOrd="1" destOrd="0" presId="urn:microsoft.com/office/officeart/2005/8/layout/pyramid2"/>
    <dgm:cxn modelId="{FFEE5E2B-66C9-4D78-9293-0254095DE970}" type="presParOf" srcId="{B67B87EA-546A-46B8-B84F-6DA00C1DDC2B}" destId="{38B1C076-6B4B-455D-81B1-88E7819089F4}" srcOrd="0" destOrd="0" presId="urn:microsoft.com/office/officeart/2005/8/layout/pyramid2"/>
    <dgm:cxn modelId="{87116660-4A8F-446A-82E7-476118914361}" type="presParOf" srcId="{B67B87EA-546A-46B8-B84F-6DA00C1DDC2B}" destId="{2F1E811C-4FAB-40A9-BE25-EBDE39F82D70}" srcOrd="1" destOrd="0" presId="urn:microsoft.com/office/officeart/2005/8/layout/pyramid2"/>
    <dgm:cxn modelId="{1FEC20C8-4659-43C8-ACC8-013187F776E4}" type="presParOf" srcId="{B67B87EA-546A-46B8-B84F-6DA00C1DDC2B}" destId="{AC3EC5EB-AF32-498B-AB60-FB99761FCDA9}" srcOrd="2" destOrd="0" presId="urn:microsoft.com/office/officeart/2005/8/layout/pyramid2"/>
    <dgm:cxn modelId="{F9C368A5-E508-4380-A6C8-7C09FB10A3F7}" type="presParOf" srcId="{B67B87EA-546A-46B8-B84F-6DA00C1DDC2B}" destId="{85B4C8EB-650A-4848-910E-F3F72DCB9373}" srcOrd="3" destOrd="0" presId="urn:microsoft.com/office/officeart/2005/8/layout/pyramid2"/>
    <dgm:cxn modelId="{F2C25DD7-0FF6-48ED-AD04-2779E37A2CCC}" type="presParOf" srcId="{B67B87EA-546A-46B8-B84F-6DA00C1DDC2B}" destId="{25FC43AC-8048-4EF8-9C8F-3621BF6C8CD4}" srcOrd="4" destOrd="0" presId="urn:microsoft.com/office/officeart/2005/8/layout/pyramid2"/>
    <dgm:cxn modelId="{D28AE702-6E97-4451-A9D6-460576F0EA2C}" type="presParOf" srcId="{B67B87EA-546A-46B8-B84F-6DA00C1DDC2B}" destId="{C20B3E72-58A6-4DEA-A00B-825C6036BDB6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BBC4E35-25B7-4A58-891E-45FE39AE46FA}" type="doc">
      <dgm:prSet loTypeId="urn:microsoft.com/office/officeart/2005/8/layout/hProcess11" loCatId="process" qsTypeId="urn:microsoft.com/office/officeart/2005/8/quickstyle/simple1" qsCatId="simple" csTypeId="urn:microsoft.com/office/officeart/2005/8/colors/accent2_2" csCatId="accent2" phldr="1"/>
      <dgm:spPr/>
    </dgm:pt>
    <dgm:pt modelId="{7BE56A73-B214-47E1-95AA-5EFBA494A69B}">
      <dgm:prSet phldrT="[Text]" custT="1"/>
      <dgm:spPr/>
      <dgm:t>
        <a:bodyPr/>
        <a:lstStyle/>
        <a:p>
          <a:r>
            <a:rPr lang="en-US" sz="2000" dirty="0" smtClean="0"/>
            <a:t>Milestone 1:</a:t>
          </a:r>
        </a:p>
        <a:p>
          <a:r>
            <a:rPr lang="en-US" sz="2000" dirty="0" smtClean="0"/>
            <a:t>April 25th –    May 2nd</a:t>
          </a:r>
          <a:endParaRPr lang="en-US" sz="2000" dirty="0"/>
        </a:p>
      </dgm:t>
    </dgm:pt>
    <dgm:pt modelId="{F4F87402-BA31-47AA-BB0D-48F49E04928A}" type="parTrans" cxnId="{9396E41E-3F40-4D02-8E35-87D30A1636E6}">
      <dgm:prSet/>
      <dgm:spPr/>
      <dgm:t>
        <a:bodyPr/>
        <a:lstStyle/>
        <a:p>
          <a:endParaRPr lang="en-US"/>
        </a:p>
      </dgm:t>
    </dgm:pt>
    <dgm:pt modelId="{2D3CDADB-6B69-4013-828E-A5459E660D11}" type="sibTrans" cxnId="{9396E41E-3F40-4D02-8E35-87D30A1636E6}">
      <dgm:prSet/>
      <dgm:spPr/>
      <dgm:t>
        <a:bodyPr/>
        <a:lstStyle/>
        <a:p>
          <a:endParaRPr lang="en-US"/>
        </a:p>
      </dgm:t>
    </dgm:pt>
    <dgm:pt modelId="{487E5A50-C8DE-49C5-9AC4-867B811D8BB2}">
      <dgm:prSet phldrT="[Text]" custT="1"/>
      <dgm:spPr/>
      <dgm:t>
        <a:bodyPr/>
        <a:lstStyle/>
        <a:p>
          <a:r>
            <a:rPr lang="en-US" sz="2000" b="0" i="0" dirty="0" smtClean="0"/>
            <a:t>Milestone 2: </a:t>
          </a:r>
          <a:br>
            <a:rPr lang="en-US" sz="2000" b="0" i="0" dirty="0" smtClean="0"/>
          </a:br>
          <a:r>
            <a:rPr lang="en-US" sz="2000" b="0" i="0" dirty="0" smtClean="0"/>
            <a:t>May 2nd –     May 9th</a:t>
          </a:r>
          <a:endParaRPr lang="en-US" sz="2000" b="0" dirty="0"/>
        </a:p>
      </dgm:t>
    </dgm:pt>
    <dgm:pt modelId="{54EEFD18-1E97-4AC4-99AE-2ED19585F8C6}" type="parTrans" cxnId="{F41F5D52-FFC4-4CA8-9C82-8954C3CE0878}">
      <dgm:prSet/>
      <dgm:spPr/>
      <dgm:t>
        <a:bodyPr/>
        <a:lstStyle/>
        <a:p>
          <a:endParaRPr lang="en-US"/>
        </a:p>
      </dgm:t>
    </dgm:pt>
    <dgm:pt modelId="{001C3BBD-2A57-4C7A-AEB4-22654EF145D0}" type="sibTrans" cxnId="{F41F5D52-FFC4-4CA8-9C82-8954C3CE0878}">
      <dgm:prSet/>
      <dgm:spPr/>
      <dgm:t>
        <a:bodyPr/>
        <a:lstStyle/>
        <a:p>
          <a:endParaRPr lang="en-US"/>
        </a:p>
      </dgm:t>
    </dgm:pt>
    <dgm:pt modelId="{145CD7C7-B793-4D26-9D06-AC4DDC78E371}">
      <dgm:prSet phldrT="[Text]" custT="1"/>
      <dgm:spPr/>
      <dgm:t>
        <a:bodyPr/>
        <a:lstStyle/>
        <a:p>
          <a:r>
            <a:rPr lang="en-US" sz="2000" b="0" i="0" dirty="0" smtClean="0"/>
            <a:t>Milestone 3: </a:t>
          </a:r>
          <a:br>
            <a:rPr lang="en-US" sz="2000" b="0" i="0" dirty="0" smtClean="0"/>
          </a:br>
          <a:r>
            <a:rPr lang="en-US" sz="2000" b="0" i="0" dirty="0" smtClean="0"/>
            <a:t>May 9th - May 18</a:t>
          </a:r>
          <a:r>
            <a:rPr lang="en-US" sz="2000" b="0" i="0" baseline="30000" dirty="0" smtClean="0"/>
            <a:t>th</a:t>
          </a:r>
          <a:endParaRPr lang="en-US" sz="2000" b="0" dirty="0"/>
        </a:p>
      </dgm:t>
    </dgm:pt>
    <dgm:pt modelId="{DC957017-1CA4-49FE-BD64-BFEF4DB61B95}" type="parTrans" cxnId="{9F6C35EC-3CDA-4E54-87BD-791EF1E74AB4}">
      <dgm:prSet/>
      <dgm:spPr/>
      <dgm:t>
        <a:bodyPr/>
        <a:lstStyle/>
        <a:p>
          <a:endParaRPr lang="en-US"/>
        </a:p>
      </dgm:t>
    </dgm:pt>
    <dgm:pt modelId="{CEE0188B-E30F-4764-BF7B-2BF4BFFE5476}" type="sibTrans" cxnId="{9F6C35EC-3CDA-4E54-87BD-791EF1E74AB4}">
      <dgm:prSet/>
      <dgm:spPr/>
      <dgm:t>
        <a:bodyPr/>
        <a:lstStyle/>
        <a:p>
          <a:endParaRPr lang="en-US"/>
        </a:p>
      </dgm:t>
    </dgm:pt>
    <dgm:pt modelId="{57F271B1-6325-4B26-9AC5-AF12E00A8C43}">
      <dgm:prSet phldrT="[Text]" custT="1"/>
      <dgm:spPr/>
      <dgm:t>
        <a:bodyPr/>
        <a:lstStyle/>
        <a:p>
          <a:r>
            <a:rPr lang="en-US" sz="2000" b="0" i="0" dirty="0" smtClean="0"/>
            <a:t>Milestone 4: </a:t>
          </a:r>
          <a:br>
            <a:rPr lang="en-US" sz="2000" b="0" i="0" dirty="0" smtClean="0"/>
          </a:br>
          <a:r>
            <a:rPr lang="en-US" sz="2000" b="0" i="0" dirty="0" smtClean="0"/>
            <a:t>May 18th - May 26</a:t>
          </a:r>
          <a:r>
            <a:rPr lang="en-US" sz="2000" b="0" i="0" baseline="30000" dirty="0" smtClean="0"/>
            <a:t>th</a:t>
          </a:r>
          <a:endParaRPr lang="en-US" sz="2000" b="0" dirty="0"/>
        </a:p>
      </dgm:t>
    </dgm:pt>
    <dgm:pt modelId="{342FDECD-ECD4-4C80-8967-49E7B2114044}" type="parTrans" cxnId="{EC983BCD-023A-4550-93CD-98C6B20D33B6}">
      <dgm:prSet/>
      <dgm:spPr/>
      <dgm:t>
        <a:bodyPr/>
        <a:lstStyle/>
        <a:p>
          <a:endParaRPr lang="en-US"/>
        </a:p>
      </dgm:t>
    </dgm:pt>
    <dgm:pt modelId="{FF1D0316-0BD2-4F7D-A876-2DAA3B925C79}" type="sibTrans" cxnId="{EC983BCD-023A-4550-93CD-98C6B20D33B6}">
      <dgm:prSet/>
      <dgm:spPr/>
      <dgm:t>
        <a:bodyPr/>
        <a:lstStyle/>
        <a:p>
          <a:endParaRPr lang="en-US"/>
        </a:p>
      </dgm:t>
    </dgm:pt>
    <dgm:pt modelId="{DE6EADAA-A2BD-4E55-B708-44443CA9FD84}">
      <dgm:prSet phldrT="[Text]" custT="1"/>
      <dgm:spPr/>
      <dgm:t>
        <a:bodyPr/>
        <a:lstStyle/>
        <a:p>
          <a:r>
            <a:rPr lang="en-US" sz="2000" b="0" i="0" dirty="0" smtClean="0"/>
            <a:t>Milestone 5: </a:t>
          </a:r>
          <a:br>
            <a:rPr lang="en-US" sz="2000" b="0" i="0" dirty="0" smtClean="0"/>
          </a:br>
          <a:r>
            <a:rPr lang="en-US" sz="2000" b="0" i="0" dirty="0" smtClean="0"/>
            <a:t>May 26th - June 4th</a:t>
          </a:r>
          <a:endParaRPr lang="en-US" sz="2000" b="0" dirty="0"/>
        </a:p>
      </dgm:t>
    </dgm:pt>
    <dgm:pt modelId="{123465D1-B296-4034-9097-3DE515BF3147}" type="parTrans" cxnId="{1779C045-B987-4828-A903-6D87CBB8BCA4}">
      <dgm:prSet/>
      <dgm:spPr/>
      <dgm:t>
        <a:bodyPr/>
        <a:lstStyle/>
        <a:p>
          <a:endParaRPr lang="en-US"/>
        </a:p>
      </dgm:t>
    </dgm:pt>
    <dgm:pt modelId="{1B33A37D-A066-4043-A344-900475A3C0A0}" type="sibTrans" cxnId="{1779C045-B987-4828-A903-6D87CBB8BCA4}">
      <dgm:prSet/>
      <dgm:spPr/>
      <dgm:t>
        <a:bodyPr/>
        <a:lstStyle/>
        <a:p>
          <a:endParaRPr lang="en-US"/>
        </a:p>
      </dgm:t>
    </dgm:pt>
    <dgm:pt modelId="{3E768A27-E826-4CA4-9426-E2030CD03218}" type="pres">
      <dgm:prSet presAssocID="{5BBC4E35-25B7-4A58-891E-45FE39AE46FA}" presName="Name0" presStyleCnt="0">
        <dgm:presLayoutVars>
          <dgm:dir/>
          <dgm:resizeHandles val="exact"/>
        </dgm:presLayoutVars>
      </dgm:prSet>
      <dgm:spPr/>
    </dgm:pt>
    <dgm:pt modelId="{D3B54E38-CC94-466C-87E6-D6691B1AE163}" type="pres">
      <dgm:prSet presAssocID="{5BBC4E35-25B7-4A58-891E-45FE39AE46FA}" presName="arrow" presStyleLbl="bgShp" presStyleIdx="0" presStyleCnt="1"/>
      <dgm:spPr/>
    </dgm:pt>
    <dgm:pt modelId="{B18C0108-139A-45AB-9024-CB25F990B5FE}" type="pres">
      <dgm:prSet presAssocID="{5BBC4E35-25B7-4A58-891E-45FE39AE46FA}" presName="points" presStyleCnt="0"/>
      <dgm:spPr/>
    </dgm:pt>
    <dgm:pt modelId="{35195475-014F-4F14-A0E0-8CB3842F0474}" type="pres">
      <dgm:prSet presAssocID="{7BE56A73-B214-47E1-95AA-5EFBA494A69B}" presName="compositeA" presStyleCnt="0"/>
      <dgm:spPr/>
    </dgm:pt>
    <dgm:pt modelId="{D431E301-3C86-44DA-99C6-EAC355C9DF4B}" type="pres">
      <dgm:prSet presAssocID="{7BE56A73-B214-47E1-95AA-5EFBA494A69B}" presName="textA" presStyleLbl="revTx" presStyleIdx="0" presStyleCnt="5" custScaleX="353031" custScaleY="63616" custLinFactNeighborX="17912" custLinFactNeighborY="1506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961C1F-1C91-42A0-A3D4-750D82A6C82B}" type="pres">
      <dgm:prSet presAssocID="{7BE56A73-B214-47E1-95AA-5EFBA494A69B}" presName="circleA" presStyleLbl="node1" presStyleIdx="0" presStyleCnt="5" custLinFactNeighborX="20089" custLinFactNeighborY="42188"/>
      <dgm:spPr/>
    </dgm:pt>
    <dgm:pt modelId="{778CF7A1-5F7B-425E-9D82-0051749C7E87}" type="pres">
      <dgm:prSet presAssocID="{7BE56A73-B214-47E1-95AA-5EFBA494A69B}" presName="spaceA" presStyleCnt="0"/>
      <dgm:spPr/>
    </dgm:pt>
    <dgm:pt modelId="{909FF631-E19B-4591-9893-A70908767B66}" type="pres">
      <dgm:prSet presAssocID="{2D3CDADB-6B69-4013-828E-A5459E660D11}" presName="space" presStyleCnt="0"/>
      <dgm:spPr/>
    </dgm:pt>
    <dgm:pt modelId="{45854AB7-D19B-4CE1-A5B0-AD823FC21A07}" type="pres">
      <dgm:prSet presAssocID="{487E5A50-C8DE-49C5-9AC4-867B811D8BB2}" presName="compositeB" presStyleCnt="0"/>
      <dgm:spPr/>
    </dgm:pt>
    <dgm:pt modelId="{4A9EE4E7-4227-4277-B92A-397C62F1D983}" type="pres">
      <dgm:prSet presAssocID="{487E5A50-C8DE-49C5-9AC4-867B811D8BB2}" presName="textB" presStyleLbl="revTx" presStyleIdx="1" presStyleCnt="5" custScaleX="343175" custScaleY="60603" custLinFactNeighborX="3295" custLinFactNeighborY="-175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1266A3-EAC5-465A-B16C-8B217D28FEC4}" type="pres">
      <dgm:prSet presAssocID="{487E5A50-C8DE-49C5-9AC4-867B811D8BB2}" presName="circleB" presStyleLbl="node1" presStyleIdx="1" presStyleCnt="5" custLinFactNeighborX="-10045" custLinFactNeighborY="-36160"/>
      <dgm:spPr/>
    </dgm:pt>
    <dgm:pt modelId="{F9774DF6-2B39-4C7E-8676-74875F32121A}" type="pres">
      <dgm:prSet presAssocID="{487E5A50-C8DE-49C5-9AC4-867B811D8BB2}" presName="spaceB" presStyleCnt="0"/>
      <dgm:spPr/>
    </dgm:pt>
    <dgm:pt modelId="{DBD4D9FE-40DD-46FD-AD8C-1F9B2C6D9E7D}" type="pres">
      <dgm:prSet presAssocID="{001C3BBD-2A57-4C7A-AEB4-22654EF145D0}" presName="space" presStyleCnt="0"/>
      <dgm:spPr/>
    </dgm:pt>
    <dgm:pt modelId="{18A1AA9F-2668-4782-91AD-53364046D017}" type="pres">
      <dgm:prSet presAssocID="{145CD7C7-B793-4D26-9D06-AC4DDC78E371}" presName="compositeA" presStyleCnt="0"/>
      <dgm:spPr/>
    </dgm:pt>
    <dgm:pt modelId="{B171EDDD-9EB2-4779-BEC5-542A205D0264}" type="pres">
      <dgm:prSet presAssocID="{145CD7C7-B793-4D26-9D06-AC4DDC78E371}" presName="textA" presStyleLbl="revTx" presStyleIdx="2" presStyleCnt="5" custScaleX="282566" custScaleY="73996" custLinFactNeighborX="22603" custLinFactNeighborY="1205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889959-23AE-49B2-9AFF-4EBB750502BB}" type="pres">
      <dgm:prSet presAssocID="{145CD7C7-B793-4D26-9D06-AC4DDC78E371}" presName="circleA" presStyleLbl="node1" presStyleIdx="2" presStyleCnt="5" custLinFactNeighborX="4019" custLinFactNeighborY="22098"/>
      <dgm:spPr/>
    </dgm:pt>
    <dgm:pt modelId="{F94F61E3-22EF-4989-B4DB-B4954F684818}" type="pres">
      <dgm:prSet presAssocID="{145CD7C7-B793-4D26-9D06-AC4DDC78E371}" presName="spaceA" presStyleCnt="0"/>
      <dgm:spPr/>
    </dgm:pt>
    <dgm:pt modelId="{6A9CE2DC-884A-4A24-BA15-73ABCB8F2B47}" type="pres">
      <dgm:prSet presAssocID="{CEE0188B-E30F-4764-BF7B-2BF4BFFE5476}" presName="space" presStyleCnt="0"/>
      <dgm:spPr/>
    </dgm:pt>
    <dgm:pt modelId="{B2104BBF-CEC7-4704-980A-727917AE2185}" type="pres">
      <dgm:prSet presAssocID="{57F271B1-6325-4B26-9AC5-AF12E00A8C43}" presName="compositeB" presStyleCnt="0"/>
      <dgm:spPr/>
    </dgm:pt>
    <dgm:pt modelId="{7F58A47E-4F29-4A38-A9D2-9FAED716E36E}" type="pres">
      <dgm:prSet presAssocID="{57F271B1-6325-4B26-9AC5-AF12E00A8C43}" presName="textB" presStyleLbl="revTx" presStyleIdx="3" presStyleCnt="5" custScaleX="298965" custScaleY="38839" custLinFactNeighborX="-780" custLinFactNeighborY="-436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0C15F9-C530-432D-BD1E-1EF4E7FE0AD6}" type="pres">
      <dgm:prSet presAssocID="{57F271B1-6325-4B26-9AC5-AF12E00A8C43}" presName="circleB" presStyleLbl="node1" presStyleIdx="3" presStyleCnt="5" custLinFactNeighborX="8036" custLinFactNeighborY="-64286"/>
      <dgm:spPr/>
    </dgm:pt>
    <dgm:pt modelId="{CB521955-50A2-4B3D-A075-325B16BA3B85}" type="pres">
      <dgm:prSet presAssocID="{57F271B1-6325-4B26-9AC5-AF12E00A8C43}" presName="spaceB" presStyleCnt="0"/>
      <dgm:spPr/>
    </dgm:pt>
    <dgm:pt modelId="{85821C19-86A6-42F2-8277-853D984F3479}" type="pres">
      <dgm:prSet presAssocID="{FF1D0316-0BD2-4F7D-A876-2DAA3B925C79}" presName="space" presStyleCnt="0"/>
      <dgm:spPr/>
    </dgm:pt>
    <dgm:pt modelId="{9F7DA664-2D2C-4753-8C13-F7FDAF03EDF3}" type="pres">
      <dgm:prSet presAssocID="{DE6EADAA-A2BD-4E55-B708-44443CA9FD84}" presName="compositeA" presStyleCnt="0"/>
      <dgm:spPr/>
    </dgm:pt>
    <dgm:pt modelId="{252E142A-646A-4B39-8D37-CC52595E0461}" type="pres">
      <dgm:prSet presAssocID="{DE6EADAA-A2BD-4E55-B708-44443CA9FD84}" presName="textA" presStyleLbl="revTx" presStyleIdx="4" presStyleCnt="5" custScaleX="296017" custScaleY="71987" custLinFactNeighborX="-4971" custLinFactNeighborY="1255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C72F03-96DE-4231-9C35-AC32558BCB25}" type="pres">
      <dgm:prSet presAssocID="{DE6EADAA-A2BD-4E55-B708-44443CA9FD84}" presName="circleA" presStyleLbl="node1" presStyleIdx="4" presStyleCnt="5" custLinFactNeighborX="4018" custLinFactNeighborY="24107"/>
      <dgm:spPr/>
    </dgm:pt>
    <dgm:pt modelId="{63600E43-3C2D-46E3-841D-C4B02551FEA3}" type="pres">
      <dgm:prSet presAssocID="{DE6EADAA-A2BD-4E55-B708-44443CA9FD84}" presName="spaceA" presStyleCnt="0"/>
      <dgm:spPr/>
    </dgm:pt>
  </dgm:ptLst>
  <dgm:cxnLst>
    <dgm:cxn modelId="{413EF9AA-5197-4A70-95F7-426FDA778D67}" type="presOf" srcId="{7BE56A73-B214-47E1-95AA-5EFBA494A69B}" destId="{D431E301-3C86-44DA-99C6-EAC355C9DF4B}" srcOrd="0" destOrd="0" presId="urn:microsoft.com/office/officeart/2005/8/layout/hProcess11"/>
    <dgm:cxn modelId="{F41F5D52-FFC4-4CA8-9C82-8954C3CE0878}" srcId="{5BBC4E35-25B7-4A58-891E-45FE39AE46FA}" destId="{487E5A50-C8DE-49C5-9AC4-867B811D8BB2}" srcOrd="1" destOrd="0" parTransId="{54EEFD18-1E97-4AC4-99AE-2ED19585F8C6}" sibTransId="{001C3BBD-2A57-4C7A-AEB4-22654EF145D0}"/>
    <dgm:cxn modelId="{0E70996B-3065-4488-82D6-CB6173D9A9E6}" type="presOf" srcId="{145CD7C7-B793-4D26-9D06-AC4DDC78E371}" destId="{B171EDDD-9EB2-4779-BEC5-542A205D0264}" srcOrd="0" destOrd="0" presId="urn:microsoft.com/office/officeart/2005/8/layout/hProcess11"/>
    <dgm:cxn modelId="{EC983BCD-023A-4550-93CD-98C6B20D33B6}" srcId="{5BBC4E35-25B7-4A58-891E-45FE39AE46FA}" destId="{57F271B1-6325-4B26-9AC5-AF12E00A8C43}" srcOrd="3" destOrd="0" parTransId="{342FDECD-ECD4-4C80-8967-49E7B2114044}" sibTransId="{FF1D0316-0BD2-4F7D-A876-2DAA3B925C79}"/>
    <dgm:cxn modelId="{725395A6-3019-4218-8708-261F8BC5CBDB}" type="presOf" srcId="{DE6EADAA-A2BD-4E55-B708-44443CA9FD84}" destId="{252E142A-646A-4B39-8D37-CC52595E0461}" srcOrd="0" destOrd="0" presId="urn:microsoft.com/office/officeart/2005/8/layout/hProcess11"/>
    <dgm:cxn modelId="{9F6C35EC-3CDA-4E54-87BD-791EF1E74AB4}" srcId="{5BBC4E35-25B7-4A58-891E-45FE39AE46FA}" destId="{145CD7C7-B793-4D26-9D06-AC4DDC78E371}" srcOrd="2" destOrd="0" parTransId="{DC957017-1CA4-49FE-BD64-BFEF4DB61B95}" sibTransId="{CEE0188B-E30F-4764-BF7B-2BF4BFFE5476}"/>
    <dgm:cxn modelId="{3317256F-0CA5-43F3-9024-3817E2B24D0B}" type="presOf" srcId="{57F271B1-6325-4B26-9AC5-AF12E00A8C43}" destId="{7F58A47E-4F29-4A38-A9D2-9FAED716E36E}" srcOrd="0" destOrd="0" presId="urn:microsoft.com/office/officeart/2005/8/layout/hProcess11"/>
    <dgm:cxn modelId="{1779C045-B987-4828-A903-6D87CBB8BCA4}" srcId="{5BBC4E35-25B7-4A58-891E-45FE39AE46FA}" destId="{DE6EADAA-A2BD-4E55-B708-44443CA9FD84}" srcOrd="4" destOrd="0" parTransId="{123465D1-B296-4034-9097-3DE515BF3147}" sibTransId="{1B33A37D-A066-4043-A344-900475A3C0A0}"/>
    <dgm:cxn modelId="{9396E41E-3F40-4D02-8E35-87D30A1636E6}" srcId="{5BBC4E35-25B7-4A58-891E-45FE39AE46FA}" destId="{7BE56A73-B214-47E1-95AA-5EFBA494A69B}" srcOrd="0" destOrd="0" parTransId="{F4F87402-BA31-47AA-BB0D-48F49E04928A}" sibTransId="{2D3CDADB-6B69-4013-828E-A5459E660D11}"/>
    <dgm:cxn modelId="{7A2E1384-4E3A-4DC9-8B5B-1C2F736EEB1A}" type="presOf" srcId="{487E5A50-C8DE-49C5-9AC4-867B811D8BB2}" destId="{4A9EE4E7-4227-4277-B92A-397C62F1D983}" srcOrd="0" destOrd="0" presId="urn:microsoft.com/office/officeart/2005/8/layout/hProcess11"/>
    <dgm:cxn modelId="{C3C1805E-DF19-4BDA-AD4F-09190150F938}" type="presOf" srcId="{5BBC4E35-25B7-4A58-891E-45FE39AE46FA}" destId="{3E768A27-E826-4CA4-9426-E2030CD03218}" srcOrd="0" destOrd="0" presId="urn:microsoft.com/office/officeart/2005/8/layout/hProcess11"/>
    <dgm:cxn modelId="{DF809D51-6DD4-4483-8765-0A0F035964F2}" type="presParOf" srcId="{3E768A27-E826-4CA4-9426-E2030CD03218}" destId="{D3B54E38-CC94-466C-87E6-D6691B1AE163}" srcOrd="0" destOrd="0" presId="urn:microsoft.com/office/officeart/2005/8/layout/hProcess11"/>
    <dgm:cxn modelId="{EFB356B1-4A4E-4745-8F77-4919622C4B6A}" type="presParOf" srcId="{3E768A27-E826-4CA4-9426-E2030CD03218}" destId="{B18C0108-139A-45AB-9024-CB25F990B5FE}" srcOrd="1" destOrd="0" presId="urn:microsoft.com/office/officeart/2005/8/layout/hProcess11"/>
    <dgm:cxn modelId="{4372EADD-87F2-41BF-8AEB-6F20C88E336E}" type="presParOf" srcId="{B18C0108-139A-45AB-9024-CB25F990B5FE}" destId="{35195475-014F-4F14-A0E0-8CB3842F0474}" srcOrd="0" destOrd="0" presId="urn:microsoft.com/office/officeart/2005/8/layout/hProcess11"/>
    <dgm:cxn modelId="{90B33BE7-6465-4203-B39D-FF88F255BDF9}" type="presParOf" srcId="{35195475-014F-4F14-A0E0-8CB3842F0474}" destId="{D431E301-3C86-44DA-99C6-EAC355C9DF4B}" srcOrd="0" destOrd="0" presId="urn:microsoft.com/office/officeart/2005/8/layout/hProcess11"/>
    <dgm:cxn modelId="{9D3DC2B1-D2EF-451B-8155-D99889600365}" type="presParOf" srcId="{35195475-014F-4F14-A0E0-8CB3842F0474}" destId="{3B961C1F-1C91-42A0-A3D4-750D82A6C82B}" srcOrd="1" destOrd="0" presId="urn:microsoft.com/office/officeart/2005/8/layout/hProcess11"/>
    <dgm:cxn modelId="{2427E1F4-84BC-4DBA-8DB5-45CB59E456AC}" type="presParOf" srcId="{35195475-014F-4F14-A0E0-8CB3842F0474}" destId="{778CF7A1-5F7B-425E-9D82-0051749C7E87}" srcOrd="2" destOrd="0" presId="urn:microsoft.com/office/officeart/2005/8/layout/hProcess11"/>
    <dgm:cxn modelId="{B0BFF28A-A279-410C-856A-38F7694CF7F3}" type="presParOf" srcId="{B18C0108-139A-45AB-9024-CB25F990B5FE}" destId="{909FF631-E19B-4591-9893-A70908767B66}" srcOrd="1" destOrd="0" presId="urn:microsoft.com/office/officeart/2005/8/layout/hProcess11"/>
    <dgm:cxn modelId="{E352F44B-829B-4E19-AC2A-32AD7461D5A0}" type="presParOf" srcId="{B18C0108-139A-45AB-9024-CB25F990B5FE}" destId="{45854AB7-D19B-4CE1-A5B0-AD823FC21A07}" srcOrd="2" destOrd="0" presId="urn:microsoft.com/office/officeart/2005/8/layout/hProcess11"/>
    <dgm:cxn modelId="{CB86D6CF-E4F3-4797-BAC7-50375C916EF9}" type="presParOf" srcId="{45854AB7-D19B-4CE1-A5B0-AD823FC21A07}" destId="{4A9EE4E7-4227-4277-B92A-397C62F1D983}" srcOrd="0" destOrd="0" presId="urn:microsoft.com/office/officeart/2005/8/layout/hProcess11"/>
    <dgm:cxn modelId="{F0BF27AF-9524-4984-865C-BF731F867EC7}" type="presParOf" srcId="{45854AB7-D19B-4CE1-A5B0-AD823FC21A07}" destId="{861266A3-EAC5-465A-B16C-8B217D28FEC4}" srcOrd="1" destOrd="0" presId="urn:microsoft.com/office/officeart/2005/8/layout/hProcess11"/>
    <dgm:cxn modelId="{B0FEEAA3-F61D-4970-8E43-0BA0B0451559}" type="presParOf" srcId="{45854AB7-D19B-4CE1-A5B0-AD823FC21A07}" destId="{F9774DF6-2B39-4C7E-8676-74875F32121A}" srcOrd="2" destOrd="0" presId="urn:microsoft.com/office/officeart/2005/8/layout/hProcess11"/>
    <dgm:cxn modelId="{9A969901-6F7D-4C8A-BC78-0BA7A2012C1F}" type="presParOf" srcId="{B18C0108-139A-45AB-9024-CB25F990B5FE}" destId="{DBD4D9FE-40DD-46FD-AD8C-1F9B2C6D9E7D}" srcOrd="3" destOrd="0" presId="urn:microsoft.com/office/officeart/2005/8/layout/hProcess11"/>
    <dgm:cxn modelId="{A271C20D-8D19-47EF-B9B7-C989988D53B0}" type="presParOf" srcId="{B18C0108-139A-45AB-9024-CB25F990B5FE}" destId="{18A1AA9F-2668-4782-91AD-53364046D017}" srcOrd="4" destOrd="0" presId="urn:microsoft.com/office/officeart/2005/8/layout/hProcess11"/>
    <dgm:cxn modelId="{1A8AF652-5A04-45EF-B2C2-9AD286E3EA65}" type="presParOf" srcId="{18A1AA9F-2668-4782-91AD-53364046D017}" destId="{B171EDDD-9EB2-4779-BEC5-542A205D0264}" srcOrd="0" destOrd="0" presId="urn:microsoft.com/office/officeart/2005/8/layout/hProcess11"/>
    <dgm:cxn modelId="{3491A46D-0BE3-435A-8CF1-55A1AD0E4753}" type="presParOf" srcId="{18A1AA9F-2668-4782-91AD-53364046D017}" destId="{CF889959-23AE-49B2-9AFF-4EBB750502BB}" srcOrd="1" destOrd="0" presId="urn:microsoft.com/office/officeart/2005/8/layout/hProcess11"/>
    <dgm:cxn modelId="{FE92C5A3-1FEA-4ED4-9368-ADEF38D390AD}" type="presParOf" srcId="{18A1AA9F-2668-4782-91AD-53364046D017}" destId="{F94F61E3-22EF-4989-B4DB-B4954F684818}" srcOrd="2" destOrd="0" presId="urn:microsoft.com/office/officeart/2005/8/layout/hProcess11"/>
    <dgm:cxn modelId="{E673AEF5-1328-433B-BCA1-C624A56C79EA}" type="presParOf" srcId="{B18C0108-139A-45AB-9024-CB25F990B5FE}" destId="{6A9CE2DC-884A-4A24-BA15-73ABCB8F2B47}" srcOrd="5" destOrd="0" presId="urn:microsoft.com/office/officeart/2005/8/layout/hProcess11"/>
    <dgm:cxn modelId="{677E5556-0487-46E6-9944-8E8222AD50EB}" type="presParOf" srcId="{B18C0108-139A-45AB-9024-CB25F990B5FE}" destId="{B2104BBF-CEC7-4704-980A-727917AE2185}" srcOrd="6" destOrd="0" presId="urn:microsoft.com/office/officeart/2005/8/layout/hProcess11"/>
    <dgm:cxn modelId="{431C63C6-D620-42AE-AC2D-D0D94C41717D}" type="presParOf" srcId="{B2104BBF-CEC7-4704-980A-727917AE2185}" destId="{7F58A47E-4F29-4A38-A9D2-9FAED716E36E}" srcOrd="0" destOrd="0" presId="urn:microsoft.com/office/officeart/2005/8/layout/hProcess11"/>
    <dgm:cxn modelId="{D6F6004F-B996-4196-AC30-860770AB6ADE}" type="presParOf" srcId="{B2104BBF-CEC7-4704-980A-727917AE2185}" destId="{3C0C15F9-C530-432D-BD1E-1EF4E7FE0AD6}" srcOrd="1" destOrd="0" presId="urn:microsoft.com/office/officeart/2005/8/layout/hProcess11"/>
    <dgm:cxn modelId="{516C3F09-5A6B-42D7-A7A1-ADF49AA32B1E}" type="presParOf" srcId="{B2104BBF-CEC7-4704-980A-727917AE2185}" destId="{CB521955-50A2-4B3D-A075-325B16BA3B85}" srcOrd="2" destOrd="0" presId="urn:microsoft.com/office/officeart/2005/8/layout/hProcess11"/>
    <dgm:cxn modelId="{6E460B9B-D423-4E55-8159-D5CF5FAC1CB5}" type="presParOf" srcId="{B18C0108-139A-45AB-9024-CB25F990B5FE}" destId="{85821C19-86A6-42F2-8277-853D984F3479}" srcOrd="7" destOrd="0" presId="urn:microsoft.com/office/officeart/2005/8/layout/hProcess11"/>
    <dgm:cxn modelId="{000F293E-8C9E-4884-BD06-7EFDAAAB47FE}" type="presParOf" srcId="{B18C0108-139A-45AB-9024-CB25F990B5FE}" destId="{9F7DA664-2D2C-4753-8C13-F7FDAF03EDF3}" srcOrd="8" destOrd="0" presId="urn:microsoft.com/office/officeart/2005/8/layout/hProcess11"/>
    <dgm:cxn modelId="{5A463225-D70A-4A3B-9498-8260D2E9E254}" type="presParOf" srcId="{9F7DA664-2D2C-4753-8C13-F7FDAF03EDF3}" destId="{252E142A-646A-4B39-8D37-CC52595E0461}" srcOrd="0" destOrd="0" presId="urn:microsoft.com/office/officeart/2005/8/layout/hProcess11"/>
    <dgm:cxn modelId="{B2E6BEDA-2773-448F-8795-A798A1339559}" type="presParOf" srcId="{9F7DA664-2D2C-4753-8C13-F7FDAF03EDF3}" destId="{E3C72F03-96DE-4231-9C35-AC32558BCB25}" srcOrd="1" destOrd="0" presId="urn:microsoft.com/office/officeart/2005/8/layout/hProcess11"/>
    <dgm:cxn modelId="{9132AE2B-3A2E-42A0-B1E4-2E9C06684064}" type="presParOf" srcId="{9F7DA664-2D2C-4753-8C13-F7FDAF03EDF3}" destId="{63600E43-3C2D-46E3-841D-C4B02551FEA3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A0ED5D-FD0E-45D4-B038-73F8385C575D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0CF192-6D13-4EE9-8BE4-7DFC1D0F5C1B}">
      <dsp:nvSpPr>
        <dsp:cNvPr id="0" name=""/>
        <dsp:cNvSpPr/>
      </dsp:nvSpPr>
      <dsp:spPr>
        <a:xfrm>
          <a:off x="509717" y="338558"/>
          <a:ext cx="7541700" cy="67755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3820" rIns="83820" bIns="8382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Problem Statement	</a:t>
          </a:r>
          <a:endParaRPr lang="en-US" sz="3300" kern="1200" dirty="0"/>
        </a:p>
      </dsp:txBody>
      <dsp:txXfrm>
        <a:off x="509717" y="338558"/>
        <a:ext cx="7541700" cy="677550"/>
      </dsp:txXfrm>
    </dsp:sp>
    <dsp:sp modelId="{52C9B235-C677-4D38-8F8C-AF09513B702F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F66A45-F291-4D3E-8FF7-218E4075EAFB}">
      <dsp:nvSpPr>
        <dsp:cNvPr id="0" name=""/>
        <dsp:cNvSpPr/>
      </dsp:nvSpPr>
      <dsp:spPr>
        <a:xfrm>
          <a:off x="995230" y="1354558"/>
          <a:ext cx="7056187" cy="677550"/>
        </a:xfrm>
        <a:prstGeom prst="rect">
          <a:avLst/>
        </a:prstGeom>
        <a:solidFill>
          <a:schemeClr val="accent5">
            <a:hueOff val="536"/>
            <a:satOff val="0"/>
            <a:lumOff val="34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3820" rIns="83820" bIns="8382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The </a:t>
          </a:r>
          <a:r>
            <a:rPr lang="en-US" sz="3300" kern="1200" dirty="0" smtClean="0"/>
            <a:t>Data</a:t>
          </a:r>
          <a:endParaRPr lang="en-US" sz="3300" kern="1200" dirty="0"/>
        </a:p>
      </dsp:txBody>
      <dsp:txXfrm>
        <a:off x="995230" y="1354558"/>
        <a:ext cx="7056187" cy="677550"/>
      </dsp:txXfrm>
    </dsp:sp>
    <dsp:sp modelId="{949D7311-7615-41BB-8833-80E366211B8E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</a:schemeClr>
        </a:solidFill>
        <a:ln w="12700" cap="flat" cmpd="sng" algn="ctr">
          <a:solidFill>
            <a:schemeClr val="accent5">
              <a:hueOff val="536"/>
              <a:satOff val="0"/>
              <a:lumOff val="348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EE03A3-25B9-4D8C-99A0-626B02D7AEF7}">
      <dsp:nvSpPr>
        <dsp:cNvPr id="0" name=""/>
        <dsp:cNvSpPr/>
      </dsp:nvSpPr>
      <dsp:spPr>
        <a:xfrm>
          <a:off x="1144243" y="2370558"/>
          <a:ext cx="6907174" cy="677550"/>
        </a:xfrm>
        <a:prstGeom prst="rect">
          <a:avLst/>
        </a:prstGeom>
        <a:solidFill>
          <a:schemeClr val="accent5">
            <a:hueOff val="1073"/>
            <a:satOff val="0"/>
            <a:lumOff val="6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3820" rIns="83820" bIns="8382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Final </a:t>
          </a:r>
          <a:r>
            <a:rPr lang="en-US" sz="3300" kern="1200" dirty="0" smtClean="0"/>
            <a:t>Data Product</a:t>
          </a:r>
          <a:endParaRPr lang="en-US" sz="3300" kern="1200" dirty="0"/>
        </a:p>
      </dsp:txBody>
      <dsp:txXfrm>
        <a:off x="1144243" y="2370558"/>
        <a:ext cx="6907174" cy="677550"/>
      </dsp:txXfrm>
    </dsp:sp>
    <dsp:sp modelId="{C0006CA7-C2AA-47BE-9D6C-F3AB858DC9D6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073"/>
              <a:satOff val="0"/>
              <a:lumOff val="6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B87178-BC5A-434E-BDB2-D417EDFE8819}">
      <dsp:nvSpPr>
        <dsp:cNvPr id="0" name=""/>
        <dsp:cNvSpPr/>
      </dsp:nvSpPr>
      <dsp:spPr>
        <a:xfrm>
          <a:off x="995230" y="3386558"/>
          <a:ext cx="7056187" cy="677550"/>
        </a:xfrm>
        <a:prstGeom prst="rect">
          <a:avLst/>
        </a:prstGeom>
        <a:solidFill>
          <a:schemeClr val="accent5">
            <a:hueOff val="1609"/>
            <a:satOff val="0"/>
            <a:lumOff val="104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3820" rIns="83820" bIns="8382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Data </a:t>
          </a:r>
          <a:r>
            <a:rPr lang="en-US" sz="3300" kern="1200" dirty="0" smtClean="0"/>
            <a:t>Science Technique</a:t>
          </a:r>
          <a:endParaRPr lang="en-US" sz="3300" kern="1200" dirty="0" smtClean="0"/>
        </a:p>
      </dsp:txBody>
      <dsp:txXfrm>
        <a:off x="995230" y="3386558"/>
        <a:ext cx="7056187" cy="677550"/>
      </dsp:txXfrm>
    </dsp:sp>
    <dsp:sp modelId="{7EDB42A3-92C4-4D78-A17D-A3C83390267B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609"/>
              <a:satOff val="0"/>
              <a:lumOff val="104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A47BB5-6801-4191-838D-397D42DFECE9}">
      <dsp:nvSpPr>
        <dsp:cNvPr id="0" name=""/>
        <dsp:cNvSpPr/>
      </dsp:nvSpPr>
      <dsp:spPr>
        <a:xfrm>
          <a:off x="509717" y="4402558"/>
          <a:ext cx="7541700" cy="677550"/>
        </a:xfrm>
        <a:prstGeom prst="rect">
          <a:avLst/>
        </a:prstGeom>
        <a:solidFill>
          <a:schemeClr val="accent5">
            <a:hueOff val="2146"/>
            <a:satOff val="0"/>
            <a:lumOff val="1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3820" rIns="83820" bIns="8382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Timeline</a:t>
          </a:r>
        </a:p>
      </dsp:txBody>
      <dsp:txXfrm>
        <a:off x="509717" y="4402558"/>
        <a:ext cx="7541700" cy="677550"/>
      </dsp:txXfrm>
    </dsp:sp>
    <dsp:sp modelId="{FE87CCB9-436B-4834-A97A-0F69E7DE11CA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2146"/>
              <a:satOff val="0"/>
              <a:lumOff val="1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gif>
</file>

<file path=ppt/media/image13.png>
</file>

<file path=ppt/media/image14.gif>
</file>

<file path=ppt/media/image15.jpg>
</file>

<file path=ppt/media/image16.gif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templates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- no top ba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1225485"/>
          </a:xfrm>
          <a:prstGeom prst="rect">
            <a:avLst/>
          </a:prstGeom>
          <a:solidFill>
            <a:srgbClr val="0074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63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A73233B-0705-4E94-AE39-0FCF7FAB80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>
            <a:hlinkClick r:id="rId3"/>
            <a:extLst>
              <a:ext uri="{FF2B5EF4-FFF2-40B4-BE49-F238E27FC236}">
                <a16:creationId xmlns="" xmlns:a16="http://schemas.microsoft.com/office/drawing/2014/main" id="{011B0CED-3A92-43B0-A3DE-C37B6408D9DB}"/>
              </a:ext>
            </a:extLst>
          </p:cNvPr>
          <p:cNvSpPr txBox="1"/>
          <p:nvPr userDrawn="1"/>
        </p:nvSpPr>
        <p:spPr>
          <a:xfrm>
            <a:off x="329642" y="4267687"/>
            <a:ext cx="2664879" cy="329343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19050">
            <a:solidFill>
              <a:schemeClr val="tx1"/>
            </a:solidFill>
          </a:ln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Neal Creative  | click &amp; 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Learn more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0BEF3013-858C-4FFF-B19A-1F10A879C4E8}"/>
              </a:ext>
            </a:extLst>
          </p:cNvPr>
          <p:cNvSpPr txBox="1"/>
          <p:nvPr userDrawn="1"/>
        </p:nvSpPr>
        <p:spPr>
          <a:xfrm>
            <a:off x="177800" y="6435060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1000" baseline="30000" dirty="0">
                <a:solidFill>
                  <a:schemeClr val="bg1">
                    <a:lumMod val="75000"/>
                  </a:schemeClr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222153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11480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47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1CEEE197-7B3D-420C-8D35-83CAE6B36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solidFill>
            <a:schemeClr val="bg1">
              <a:lumMod val="95000"/>
            </a:schemeClr>
          </a:solidFill>
        </p:spPr>
        <p:txBody>
          <a:bodyPr vert="horz" lIns="457200" tIns="45720" rIns="457200" bIns="45720" rtlCol="0" anchor="ctr">
            <a:noAutofit/>
          </a:bodyPr>
          <a:lstStyle>
            <a:lvl1pPr>
              <a:defRPr lang="en-US" sz="3400" spc="160" baseline="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6254376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- no top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1225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hlinkClick r:id="rId2"/>
          </p:cNvPr>
          <p:cNvSpPr txBox="1"/>
          <p:nvPr userDrawn="1"/>
        </p:nvSpPr>
        <p:spPr>
          <a:xfrm>
            <a:off x="9524236" y="6316156"/>
            <a:ext cx="2426464" cy="367873"/>
          </a:xfrm>
          <a:prstGeom prst="roundRect">
            <a:avLst>
              <a:gd name="adj" fmla="val 50000"/>
            </a:avLst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Neal Creative</a:t>
            </a:r>
            <a:r>
              <a:rPr lang="en-US" sz="1100" baseline="0" dirty="0">
                <a:solidFill>
                  <a:schemeClr val="bg1"/>
                </a:solidFill>
              </a:rPr>
              <a:t>  | </a:t>
            </a:r>
            <a:r>
              <a:rPr lang="en-US" sz="1100" b="1" baseline="0" dirty="0">
                <a:solidFill>
                  <a:schemeClr val="bg1"/>
                </a:solidFill>
              </a:rPr>
              <a:t>Learn more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B34A05A-4AD6-4BC6-B6EA-314331190DB2}"/>
              </a:ext>
            </a:extLst>
          </p:cNvPr>
          <p:cNvSpPr txBox="1"/>
          <p:nvPr userDrawn="1"/>
        </p:nvSpPr>
        <p:spPr>
          <a:xfrm>
            <a:off x="177800" y="6435060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1000" baseline="30000" dirty="0">
                <a:solidFill>
                  <a:schemeClr val="bg1">
                    <a:lumMod val="75000"/>
                  </a:schemeClr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322627904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1050758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</a:pPr>
            <a:endParaRPr lang="en-US" sz="3400" b="0" i="0" spc="160" baseline="0">
              <a:gradFill>
                <a:gsLst>
                  <a:gs pos="0">
                    <a:schemeClr val="tx2"/>
                  </a:gs>
                  <a:gs pos="100000">
                    <a:schemeClr val="tx2"/>
                  </a:gs>
                </a:gsLst>
                <a:lin ang="5400000" scaled="1"/>
              </a:gradFill>
              <a:latin typeface="Segoe UI Semibold" panose="020B0702040204020203" pitchFamily="34" charset="0"/>
              <a:ea typeface="+mj-ea"/>
              <a:cs typeface="Segoe UI Semibold" panose="020B0702040204020203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50758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/>
          <a:p>
            <a:pPr lv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275347"/>
            <a:ext cx="12192000" cy="1949765"/>
          </a:xfrm>
          <a:prstGeom prst="rect">
            <a:avLst/>
          </a:prstGeom>
        </p:spPr>
        <p:txBody>
          <a:bodyPr vert="horz" lIns="457200" tIns="45720" rIns="457200" bIns="4572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88115" y="63161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9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6" r:id="rId3"/>
    <p:sldLayoutId id="2147483677" r:id="rId4"/>
    <p:sldLayoutId id="2147483679" r:id="rId5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tabLst>
          <a:tab pos="10579100" algn="l"/>
        </a:tabLst>
        <a:defRPr lang="en-US" sz="3400" b="0" i="0" kern="1200" spc="160" baseline="0" dirty="0">
          <a:gradFill>
            <a:gsLst>
              <a:gs pos="0">
                <a:schemeClr val="tx2"/>
              </a:gs>
              <a:gs pos="100000">
                <a:schemeClr val="tx2"/>
              </a:gs>
            </a:gsLst>
            <a:lin ang="5400000" scaled="1"/>
          </a:gra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>
              <a:lumMod val="85000"/>
              <a:lumOff val="15000"/>
            </a:schemeClr>
          </a:solidFill>
          <a:latin typeface="+mj-lt"/>
          <a:ea typeface="+mn-ea"/>
          <a:cs typeface="+mn-cs"/>
        </a:defRPr>
      </a:lvl1pPr>
      <a:lvl2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0" indent="0" algn="ctr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ctr" defTabSz="914400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None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gif"/><Relationship Id="rId3" Type="http://schemas.openxmlformats.org/officeDocument/2006/relationships/diagramLayout" Target="../diagrams/layout1.xml"/><Relationship Id="rId7" Type="http://schemas.openxmlformats.org/officeDocument/2006/relationships/image" Target="../media/image3.gi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openxmlformats.org/officeDocument/2006/relationships/image" Target="../media/image7.gif"/><Relationship Id="rId5" Type="http://schemas.openxmlformats.org/officeDocument/2006/relationships/diagramColors" Target="../diagrams/colors1.xml"/><Relationship Id="rId10" Type="http://schemas.openxmlformats.org/officeDocument/2006/relationships/image" Target="../media/image6.gif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3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389120"/>
          </a:xfrm>
          <a:prstGeom prst="rect">
            <a:avLst/>
          </a:prstGeom>
          <a:effectLst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069784" y="4491019"/>
            <a:ext cx="8489931" cy="18251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all" spc="800" normalizeH="0" baseline="0" noProof="0" dirty="0" smtClean="0">
                <a:ln>
                  <a:noFill/>
                </a:ln>
                <a:solidFill>
                  <a:srgbClr val="0B082E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Sauder school of business</a:t>
            </a:r>
            <a:br>
              <a:rPr kumimoji="0" lang="en-US" sz="3600" b="0" i="0" u="none" strike="noStrike" kern="1200" cap="all" spc="800" normalizeH="0" baseline="0" noProof="0" dirty="0" smtClean="0">
                <a:ln>
                  <a:noFill/>
                </a:ln>
                <a:solidFill>
                  <a:srgbClr val="0B082E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</a:br>
            <a:r>
              <a:rPr kumimoji="0" lang="en-US" sz="3600" b="0" i="0" u="none" strike="noStrike" kern="1200" cap="all" spc="800" normalizeH="0" baseline="0" noProof="0" dirty="0" smtClean="0">
                <a:ln>
                  <a:noFill/>
                </a:ln>
                <a:solidFill>
                  <a:srgbClr val="0B082E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Capstone project</a:t>
            </a:r>
            <a:endParaRPr kumimoji="0" lang="en-US" sz="3600" b="0" i="0" u="none" strike="noStrike" kern="1200" cap="all" spc="800" normalizeH="0" baseline="0" noProof="0" dirty="0">
              <a:ln>
                <a:noFill/>
              </a:ln>
              <a:solidFill>
                <a:srgbClr val="0B082E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09700" y="6048723"/>
            <a:ext cx="9633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Cem</a:t>
            </a:r>
            <a:r>
              <a:rPr lang="en-US" sz="2000" dirty="0"/>
              <a:t> Sinan </a:t>
            </a:r>
            <a:r>
              <a:rPr lang="en-US" sz="2000" dirty="0" err="1"/>
              <a:t>Ozturk</a:t>
            </a:r>
            <a:r>
              <a:rPr lang="en-US" sz="2000" dirty="0"/>
              <a:t>, Tyler Roberts, Ted Thompson, Duong Vu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7194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Outline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6828468"/>
              </p:ext>
            </p:extLst>
          </p:nvPr>
        </p:nvGraphicFramePr>
        <p:xfrm>
          <a:off x="3436257" y="123129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558" y="1497072"/>
            <a:ext cx="614756" cy="6147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129" y="3612583"/>
            <a:ext cx="731779" cy="54360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077" y="5700527"/>
            <a:ext cx="853718" cy="4026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107" y="4670952"/>
            <a:ext cx="608542" cy="43467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107" y="2570234"/>
            <a:ext cx="778933" cy="55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6941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66012" y="1814507"/>
            <a:ext cx="607422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Sauder School of Business with large database from </a:t>
            </a:r>
            <a:r>
              <a:rPr lang="en-US" sz="2400" dirty="0"/>
              <a:t>U.S. Securities and Exchange </a:t>
            </a:r>
            <a:r>
              <a:rPr lang="en-US" sz="2400" dirty="0" smtClean="0"/>
              <a:t>Commission fillings.</a:t>
            </a:r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2 possible problems</a:t>
            </a:r>
            <a:r>
              <a:rPr lang="en-US" sz="2400" dirty="0"/>
              <a:t>: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Classification of firm survival 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Predicting firm performance.</a:t>
            </a:r>
          </a:p>
          <a:p>
            <a:pPr marL="285750" indent="-285750">
              <a:buFontTx/>
              <a:buChar char="-"/>
            </a:pP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37" y="1050758"/>
            <a:ext cx="4960439" cy="2864464"/>
          </a:xfrm>
          <a:prstGeom prst="rect">
            <a:avLst/>
          </a:prstGeom>
        </p:spPr>
      </p:pic>
      <p:graphicFrame>
        <p:nvGraphicFramePr>
          <p:cNvPr id="12" name="Chart 11">
            <a:extLst>
              <a:ext uri="{FF2B5EF4-FFF2-40B4-BE49-F238E27FC236}">
                <a16:creationId xmlns="" xmlns:a16="http://schemas.microsoft.com/office/drawing/2014/main" id="{63804109-C9E0-4E1E-8F26-B4B0157422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2806316"/>
              </p:ext>
            </p:extLst>
          </p:nvPr>
        </p:nvGraphicFramePr>
        <p:xfrm>
          <a:off x="678828" y="3321374"/>
          <a:ext cx="3338859" cy="3289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3" name="Percent Chart">
            <a:extLst>
              <a:ext uri="{FF2B5EF4-FFF2-40B4-BE49-F238E27FC236}">
                <a16:creationId xmlns="" xmlns:a16="http://schemas.microsoft.com/office/drawing/2014/main" id="{9780A2C7-0A66-4DA4-AD1C-F8A77646ECFB}"/>
              </a:ext>
            </a:extLst>
          </p:cNvPr>
          <p:cNvGrpSpPr/>
          <p:nvPr/>
        </p:nvGrpSpPr>
        <p:grpSpPr>
          <a:xfrm>
            <a:off x="3657023" y="4965980"/>
            <a:ext cx="1138132" cy="1138169"/>
            <a:chOff x="4547093" y="1223945"/>
            <a:chExt cx="1645920" cy="1645973"/>
          </a:xfrm>
        </p:grpSpPr>
        <p:sp>
          <p:nvSpPr>
            <p:cNvPr id="14" name="Outer Oval">
              <a:extLst>
                <a:ext uri="{FF2B5EF4-FFF2-40B4-BE49-F238E27FC236}">
                  <a16:creationId xmlns="" xmlns:a16="http://schemas.microsoft.com/office/drawing/2014/main" id="{8710F625-CF8B-477E-A77C-3916E40CD1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46290" y="1323168"/>
              <a:ext cx="1447527" cy="1447527"/>
            </a:xfrm>
            <a:prstGeom prst="ellipse">
              <a:avLst/>
            </a:prstGeom>
            <a:solidFill>
              <a:schemeClr val="accent5"/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76B14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aphicFrame>
          <p:nvGraphicFramePr>
            <p:cNvPr id="15" name="Excel Chart">
              <a:extLst>
                <a:ext uri="{FF2B5EF4-FFF2-40B4-BE49-F238E27FC236}">
                  <a16:creationId xmlns="" xmlns:a16="http://schemas.microsoft.com/office/drawing/2014/main" id="{6CD169BA-DBC3-4CA5-AA7E-68346B98D54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96100202"/>
                </p:ext>
              </p:extLst>
            </p:nvPr>
          </p:nvGraphicFramePr>
          <p:xfrm>
            <a:off x="4547093" y="1223945"/>
            <a:ext cx="1645920" cy="164597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6" name="dots">
              <a:extLst>
                <a:ext uri="{FF2B5EF4-FFF2-40B4-BE49-F238E27FC236}">
                  <a16:creationId xmlns="" xmlns:a16="http://schemas.microsoft.com/office/drawing/2014/main" id="{78007A57-6BCC-49F5-B8C6-2EF653E2C5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3558" y="1460436"/>
              <a:ext cx="1172990" cy="1172990"/>
            </a:xfrm>
            <a:prstGeom prst="ellipse">
              <a:avLst/>
            </a:prstGeom>
            <a:noFill/>
            <a:ln w="28575" cap="rnd" cmpd="sng" algn="ctr">
              <a:solidFill>
                <a:schemeClr val="tx1">
                  <a:alpha val="68000"/>
                </a:schemeClr>
              </a:solidFill>
              <a:prstDash val="sysDot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7" name="Freeform 127">
            <a:extLst>
              <a:ext uri="{FF2B5EF4-FFF2-40B4-BE49-F238E27FC236}">
                <a16:creationId xmlns="" xmlns:a16="http://schemas.microsoft.com/office/drawing/2014/main" id="{D9D370F5-DAB2-4387-B86E-127EE7668D3B}"/>
              </a:ext>
            </a:extLst>
          </p:cNvPr>
          <p:cNvSpPr>
            <a:spLocks noChangeAspect="1"/>
          </p:cNvSpPr>
          <p:nvPr/>
        </p:nvSpPr>
        <p:spPr bwMode="black">
          <a:xfrm>
            <a:off x="793542" y="4779817"/>
            <a:ext cx="2326273" cy="1830769"/>
          </a:xfrm>
          <a:custGeom>
            <a:avLst/>
            <a:gdLst>
              <a:gd name="connsiteX0" fmla="*/ 427036 w 1971675"/>
              <a:gd name="connsiteY0" fmla="*/ 1374775 h 1409700"/>
              <a:gd name="connsiteX1" fmla="*/ 1544636 w 1971675"/>
              <a:gd name="connsiteY1" fmla="*/ 1374775 h 1409700"/>
              <a:gd name="connsiteX2" fmla="*/ 1544636 w 1971675"/>
              <a:gd name="connsiteY2" fmla="*/ 1409700 h 1409700"/>
              <a:gd name="connsiteX3" fmla="*/ 427036 w 1971675"/>
              <a:gd name="connsiteY3" fmla="*/ 1409700 h 1409700"/>
              <a:gd name="connsiteX4" fmla="*/ 104775 w 1971675"/>
              <a:gd name="connsiteY4" fmla="*/ 104775 h 1409700"/>
              <a:gd name="connsiteX5" fmla="*/ 104775 w 1971675"/>
              <a:gd name="connsiteY5" fmla="*/ 1028700 h 1409700"/>
              <a:gd name="connsiteX6" fmla="*/ 761999 w 1971675"/>
              <a:gd name="connsiteY6" fmla="*/ 1028700 h 1409700"/>
              <a:gd name="connsiteX7" fmla="*/ 1198562 w 1971675"/>
              <a:gd name="connsiteY7" fmla="*/ 1028700 h 1409700"/>
              <a:gd name="connsiteX8" fmla="*/ 1879600 w 1971675"/>
              <a:gd name="connsiteY8" fmla="*/ 1028700 h 1409700"/>
              <a:gd name="connsiteX9" fmla="*/ 1879600 w 1971675"/>
              <a:gd name="connsiteY9" fmla="*/ 104775 h 1409700"/>
              <a:gd name="connsiteX10" fmla="*/ 985837 w 1971675"/>
              <a:gd name="connsiteY10" fmla="*/ 23812 h 1409700"/>
              <a:gd name="connsiteX11" fmla="*/ 957262 w 1971675"/>
              <a:gd name="connsiteY11" fmla="*/ 46831 h 1409700"/>
              <a:gd name="connsiteX12" fmla="*/ 985837 w 1971675"/>
              <a:gd name="connsiteY12" fmla="*/ 69850 h 1409700"/>
              <a:gd name="connsiteX13" fmla="*/ 1014412 w 1971675"/>
              <a:gd name="connsiteY13" fmla="*/ 46831 h 1409700"/>
              <a:gd name="connsiteX14" fmla="*/ 985837 w 1971675"/>
              <a:gd name="connsiteY14" fmla="*/ 23812 h 1409700"/>
              <a:gd name="connsiteX15" fmla="*/ 103772 w 1971675"/>
              <a:gd name="connsiteY15" fmla="*/ 0 h 1409700"/>
              <a:gd name="connsiteX16" fmla="*/ 1856372 w 1971675"/>
              <a:gd name="connsiteY16" fmla="*/ 0 h 1409700"/>
              <a:gd name="connsiteX17" fmla="*/ 1971675 w 1971675"/>
              <a:gd name="connsiteY17" fmla="*/ 103909 h 1409700"/>
              <a:gd name="connsiteX18" fmla="*/ 1971675 w 1971675"/>
              <a:gd name="connsiteY18" fmla="*/ 1027546 h 1409700"/>
              <a:gd name="connsiteX19" fmla="*/ 1856372 w 1971675"/>
              <a:gd name="connsiteY19" fmla="*/ 1143000 h 1409700"/>
              <a:gd name="connsiteX20" fmla="*/ 1277877 w 1971675"/>
              <a:gd name="connsiteY20" fmla="*/ 1143000 h 1409700"/>
              <a:gd name="connsiteX21" fmla="*/ 1198562 w 1971675"/>
              <a:gd name="connsiteY21" fmla="*/ 1143000 h 1409700"/>
              <a:gd name="connsiteX22" fmla="*/ 1198562 w 1971675"/>
              <a:gd name="connsiteY22" fmla="*/ 1212850 h 1409700"/>
              <a:gd name="connsiteX23" fmla="*/ 1198562 w 1971675"/>
              <a:gd name="connsiteY23" fmla="*/ 1258887 h 1409700"/>
              <a:gd name="connsiteX24" fmla="*/ 1452561 w 1971675"/>
              <a:gd name="connsiteY24" fmla="*/ 1258887 h 1409700"/>
              <a:gd name="connsiteX25" fmla="*/ 1544636 w 1971675"/>
              <a:gd name="connsiteY25" fmla="*/ 1374774 h 1409700"/>
              <a:gd name="connsiteX26" fmla="*/ 427036 w 1971675"/>
              <a:gd name="connsiteY26" fmla="*/ 1374774 h 1409700"/>
              <a:gd name="connsiteX27" fmla="*/ 519111 w 1971675"/>
              <a:gd name="connsiteY27" fmla="*/ 1258887 h 1409700"/>
              <a:gd name="connsiteX28" fmla="*/ 761999 w 1971675"/>
              <a:gd name="connsiteY28" fmla="*/ 1258887 h 1409700"/>
              <a:gd name="connsiteX29" fmla="*/ 761999 w 1971675"/>
              <a:gd name="connsiteY29" fmla="*/ 1212850 h 1409700"/>
              <a:gd name="connsiteX30" fmla="*/ 761999 w 1971675"/>
              <a:gd name="connsiteY30" fmla="*/ 1143000 h 1409700"/>
              <a:gd name="connsiteX31" fmla="*/ 673281 w 1971675"/>
              <a:gd name="connsiteY31" fmla="*/ 1143000 h 1409700"/>
              <a:gd name="connsiteX32" fmla="*/ 103772 w 1971675"/>
              <a:gd name="connsiteY32" fmla="*/ 1143000 h 1409700"/>
              <a:gd name="connsiteX33" fmla="*/ 0 w 1971675"/>
              <a:gd name="connsiteY33" fmla="*/ 1027546 h 1409700"/>
              <a:gd name="connsiteX34" fmla="*/ 0 w 1971675"/>
              <a:gd name="connsiteY34" fmla="*/ 103909 h 1409700"/>
              <a:gd name="connsiteX35" fmla="*/ 103772 w 1971675"/>
              <a:gd name="connsiteY35" fmla="*/ 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971675" h="1409700">
                <a:moveTo>
                  <a:pt x="427036" y="1374775"/>
                </a:moveTo>
                <a:lnTo>
                  <a:pt x="1544636" y="1374775"/>
                </a:lnTo>
                <a:lnTo>
                  <a:pt x="1544636" y="1409700"/>
                </a:lnTo>
                <a:lnTo>
                  <a:pt x="427036" y="1409700"/>
                </a:lnTo>
                <a:close/>
                <a:moveTo>
                  <a:pt x="104775" y="104775"/>
                </a:moveTo>
                <a:lnTo>
                  <a:pt x="104775" y="1028700"/>
                </a:lnTo>
                <a:lnTo>
                  <a:pt x="761999" y="1028700"/>
                </a:lnTo>
                <a:lnTo>
                  <a:pt x="1198562" y="1028700"/>
                </a:lnTo>
                <a:lnTo>
                  <a:pt x="1879600" y="1028700"/>
                </a:lnTo>
                <a:lnTo>
                  <a:pt x="1879600" y="104775"/>
                </a:lnTo>
                <a:close/>
                <a:moveTo>
                  <a:pt x="985837" y="23812"/>
                </a:moveTo>
                <a:cubicBezTo>
                  <a:pt x="970055" y="23812"/>
                  <a:pt x="957262" y="34118"/>
                  <a:pt x="957262" y="46831"/>
                </a:cubicBezTo>
                <a:cubicBezTo>
                  <a:pt x="957262" y="59544"/>
                  <a:pt x="970055" y="69850"/>
                  <a:pt x="985837" y="69850"/>
                </a:cubicBezTo>
                <a:cubicBezTo>
                  <a:pt x="1001619" y="69850"/>
                  <a:pt x="1014412" y="59544"/>
                  <a:pt x="1014412" y="46831"/>
                </a:cubicBezTo>
                <a:cubicBezTo>
                  <a:pt x="1014412" y="34118"/>
                  <a:pt x="1001619" y="23812"/>
                  <a:pt x="985837" y="23812"/>
                </a:cubicBezTo>
                <a:close/>
                <a:moveTo>
                  <a:pt x="103772" y="0"/>
                </a:moveTo>
                <a:cubicBezTo>
                  <a:pt x="1856372" y="0"/>
                  <a:pt x="1856372" y="0"/>
                  <a:pt x="1856372" y="0"/>
                </a:cubicBezTo>
                <a:cubicBezTo>
                  <a:pt x="1925554" y="0"/>
                  <a:pt x="1971675" y="46182"/>
                  <a:pt x="1971675" y="103909"/>
                </a:cubicBezTo>
                <a:lnTo>
                  <a:pt x="1971675" y="1027546"/>
                </a:lnTo>
                <a:cubicBezTo>
                  <a:pt x="1971675" y="1085273"/>
                  <a:pt x="1925554" y="1143000"/>
                  <a:pt x="1856372" y="1143000"/>
                </a:cubicBezTo>
                <a:cubicBezTo>
                  <a:pt x="1637297" y="1143000"/>
                  <a:pt x="1445606" y="1143000"/>
                  <a:pt x="1277877" y="1143000"/>
                </a:cubicBezTo>
                <a:lnTo>
                  <a:pt x="1198562" y="1143000"/>
                </a:lnTo>
                <a:lnTo>
                  <a:pt x="1198562" y="1212850"/>
                </a:lnTo>
                <a:lnTo>
                  <a:pt x="1198562" y="1258887"/>
                </a:lnTo>
                <a:lnTo>
                  <a:pt x="1452561" y="1258887"/>
                </a:lnTo>
                <a:lnTo>
                  <a:pt x="1544636" y="1374774"/>
                </a:lnTo>
                <a:lnTo>
                  <a:pt x="427036" y="1374774"/>
                </a:lnTo>
                <a:lnTo>
                  <a:pt x="519111" y="1258887"/>
                </a:lnTo>
                <a:lnTo>
                  <a:pt x="761999" y="1258887"/>
                </a:lnTo>
                <a:lnTo>
                  <a:pt x="761999" y="1212850"/>
                </a:lnTo>
                <a:lnTo>
                  <a:pt x="761999" y="1143000"/>
                </a:lnTo>
                <a:lnTo>
                  <a:pt x="673281" y="1143000"/>
                </a:lnTo>
                <a:cubicBezTo>
                  <a:pt x="103772" y="1143000"/>
                  <a:pt x="103772" y="1143000"/>
                  <a:pt x="103772" y="1143000"/>
                </a:cubicBezTo>
                <a:cubicBezTo>
                  <a:pt x="46121" y="1143000"/>
                  <a:pt x="0" y="1085273"/>
                  <a:pt x="0" y="1027546"/>
                </a:cubicBezTo>
                <a:cubicBezTo>
                  <a:pt x="0" y="103909"/>
                  <a:pt x="0" y="103909"/>
                  <a:pt x="0" y="103909"/>
                </a:cubicBezTo>
                <a:cubicBezTo>
                  <a:pt x="0" y="46182"/>
                  <a:pt x="46121" y="0"/>
                  <a:pt x="103772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  <a:ex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00363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407531077"/>
              </p:ext>
            </p:extLst>
          </p:nvPr>
        </p:nvGraphicFramePr>
        <p:xfrm>
          <a:off x="2175328" y="1415143"/>
          <a:ext cx="7841343" cy="51368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69122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385" y="1050758"/>
            <a:ext cx="4220615" cy="58072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PRODUCT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388703970"/>
              </p:ext>
            </p:extLst>
          </p:nvPr>
        </p:nvGraphicFramePr>
        <p:xfrm>
          <a:off x="105228" y="1050758"/>
          <a:ext cx="83312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35229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PROPOSED DATA </a:t>
            </a:r>
            <a:r>
              <a:rPr lang="en-US" dirty="0" smtClean="0"/>
              <a:t>SCIENCE TECHNIQUES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661169795"/>
              </p:ext>
            </p:extLst>
          </p:nvPr>
        </p:nvGraphicFramePr>
        <p:xfrm>
          <a:off x="105230" y="1382485"/>
          <a:ext cx="5326742" cy="5158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672" y="1173320"/>
            <a:ext cx="5040702" cy="557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3227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113" y="4256314"/>
            <a:ext cx="11713029" cy="2514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976415879"/>
              </p:ext>
            </p:extLst>
          </p:nvPr>
        </p:nvGraphicFramePr>
        <p:xfrm>
          <a:off x="518885" y="1274838"/>
          <a:ext cx="1132477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823051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0" y="366030"/>
            <a:ext cx="11771457" cy="548844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0371" y="4676775"/>
            <a:ext cx="3048000" cy="21812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579428" y="4582885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r>
              <a:rPr lang="en-US" dirty="0" err="1" smtClean="0">
                <a:solidFill>
                  <a:srgbClr val="FF0000"/>
                </a:solidFill>
                <a:effectLst>
                  <a:glow rad="139700">
                    <a:schemeClr val="bg1">
                      <a:lumMod val="65000"/>
                      <a:alpha val="27000"/>
                    </a:schemeClr>
                  </a:glow>
                  <a:reflection endPos="0" dist="50800" dir="5400000" sy="-100000" algn="bl" rotWithShape="0"/>
                </a:effectLst>
              </a:rPr>
              <a:t>Cảm</a:t>
            </a:r>
            <a:r>
              <a:rPr lang="en-US" dirty="0" smtClean="0">
                <a:solidFill>
                  <a:srgbClr val="FF0000"/>
                </a:solidFill>
                <a:effectLst>
                  <a:glow rad="139700">
                    <a:schemeClr val="bg1">
                      <a:lumMod val="65000"/>
                      <a:alpha val="27000"/>
                    </a:schemeClr>
                  </a:glow>
                  <a:reflection endPos="0" dist="50800" dir="5400000" sy="-100000" algn="bl" rotWithShape="0"/>
                </a:effectLst>
              </a:rPr>
              <a:t> </a:t>
            </a:r>
            <a:r>
              <a:rPr lang="en-US" dirty="0" err="1" smtClean="0">
                <a:solidFill>
                  <a:srgbClr val="FF0000"/>
                </a:solidFill>
                <a:effectLst>
                  <a:glow rad="139700">
                    <a:schemeClr val="bg1">
                      <a:lumMod val="65000"/>
                      <a:alpha val="27000"/>
                    </a:schemeClr>
                  </a:glow>
                  <a:reflection endPos="0" dist="50800" dir="5400000" sy="-100000" algn="bl" rotWithShape="0"/>
                </a:effectLst>
              </a:rPr>
              <a:t>ơn</a:t>
            </a:r>
            <a:endParaRPr lang="en-US" dirty="0">
              <a:solidFill>
                <a:srgbClr val="FF0000"/>
              </a:solidFill>
              <a:effectLst>
                <a:glow rad="139700">
                  <a:schemeClr val="bg1">
                    <a:lumMod val="65000"/>
                    <a:alpha val="27000"/>
                  </a:schemeClr>
                </a:glow>
                <a:reflection endPos="0" dist="508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8209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Smart Graphics Sampler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F0ED03E-47FC-4860-B2C9-DA5C377EAA2D}" vid="{600A14AD-66E6-4CC8-A6FA-E99B17BED4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 Graphics Sampler</Template>
  <TotalTime>1654</TotalTime>
  <Words>205</Words>
  <Application>Microsoft Office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-apple-system</vt:lpstr>
      <vt:lpstr>Arial</vt:lpstr>
      <vt:lpstr>Calibri</vt:lpstr>
      <vt:lpstr>Impact</vt:lpstr>
      <vt:lpstr>Segoe UI</vt:lpstr>
      <vt:lpstr>Segoe UI Light</vt:lpstr>
      <vt:lpstr>Segoe UI Semibold</vt:lpstr>
      <vt:lpstr>1_Smart Graphics Sampler Neal Creative</vt:lpstr>
      <vt:lpstr>PowerPoint Presentation</vt:lpstr>
      <vt:lpstr>Presentation Outline</vt:lpstr>
      <vt:lpstr>PROBLEM STATEMENT</vt:lpstr>
      <vt:lpstr>THE DATA</vt:lpstr>
      <vt:lpstr>FINAL PRODUCT</vt:lpstr>
      <vt:lpstr>PROPOSED DATA SCIENCE TECHNIQUES</vt:lpstr>
      <vt:lpstr>TIMELINE</vt:lpstr>
      <vt:lpstr>PowerPoint Presentation</vt:lpstr>
    </vt:vector>
  </TitlesOfParts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Duong Vu</dc:creator>
  <cp:keywords/>
  <dc:description/>
  <cp:lastModifiedBy>Duong Vu</cp:lastModifiedBy>
  <cp:revision>20</cp:revision>
  <dcterms:created xsi:type="dcterms:W3CDTF">2018-04-26T23:01:01Z</dcterms:created>
  <dcterms:modified xsi:type="dcterms:W3CDTF">2018-04-29T20:18:20Z</dcterms:modified>
  <cp:category/>
</cp:coreProperties>
</file>

<file path=docProps/thumbnail.jpeg>
</file>